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64" r:id="rId3"/>
    <p:sldMasterId id="2147483665" r:id="rId4"/>
    <p:sldMasterId id="2147483666" r:id="rId5"/>
    <p:sldMasterId id="2147483668" r:id="rId6"/>
  </p:sldMasterIdLst>
  <p:notesMasterIdLst>
    <p:notesMasterId r:id="rId27"/>
  </p:notesMasterIdLst>
  <p:sldIdLst>
    <p:sldId id="256" r:id="rId7"/>
    <p:sldId id="276" r:id="rId8"/>
    <p:sldId id="268" r:id="rId9"/>
    <p:sldId id="281" r:id="rId10"/>
    <p:sldId id="282" r:id="rId11"/>
    <p:sldId id="299" r:id="rId12"/>
    <p:sldId id="283" r:id="rId13"/>
    <p:sldId id="284" r:id="rId14"/>
    <p:sldId id="300" r:id="rId15"/>
    <p:sldId id="286" r:id="rId16"/>
    <p:sldId id="287" r:id="rId17"/>
    <p:sldId id="288" r:id="rId18"/>
    <p:sldId id="280" r:id="rId19"/>
    <p:sldId id="301" r:id="rId20"/>
    <p:sldId id="294" r:id="rId21"/>
    <p:sldId id="295" r:id="rId22"/>
    <p:sldId id="296" r:id="rId23"/>
    <p:sldId id="297" r:id="rId24"/>
    <p:sldId id="298" r:id="rId25"/>
    <p:sldId id="285" r:id="rId26"/>
  </p:sldIdLst>
  <p:sldSz cx="12192000" cy="6858000"/>
  <p:notesSz cx="6858000" cy="9144000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4B4B"/>
    <a:srgbClr val="354B5E"/>
    <a:srgbClr val="CC0000"/>
    <a:srgbClr val="000000"/>
    <a:srgbClr val="E6E6E6"/>
    <a:srgbClr val="FF0000"/>
    <a:srgbClr val="B25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D01510-1810-4515-84CE-8F829533A09D}" v="28" dt="2018-06-20T05:55:31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185" autoAdjust="0"/>
  </p:normalViewPr>
  <p:slideViewPr>
    <p:cSldViewPr snapToGrid="0">
      <p:cViewPr varScale="1">
        <p:scale>
          <a:sx n="104" d="100"/>
          <a:sy n="104" d="100"/>
        </p:scale>
        <p:origin x="800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谢 泽星" userId="0977a8f2e8b186c3" providerId="LiveId" clId="{D4D01510-1810-4515-84CE-8F829533A09D}"/>
    <pc:docChg chg="modSld">
      <pc:chgData name="谢 泽星" userId="0977a8f2e8b186c3" providerId="LiveId" clId="{D4D01510-1810-4515-84CE-8F829533A09D}" dt="2018-06-20T05:55:31.589" v="23"/>
      <pc:docMkLst>
        <pc:docMk/>
      </pc:docMkLst>
      <pc:sldChg chg="setBg">
        <pc:chgData name="谢 泽星" userId="0977a8f2e8b186c3" providerId="LiveId" clId="{D4D01510-1810-4515-84CE-8F829533A09D}" dt="2018-06-20T05:55:31.589" v="23"/>
        <pc:sldMkLst>
          <pc:docMk/>
          <pc:sldMk cId="0" sldId="256"/>
        </pc:sldMkLst>
      </pc:sldChg>
    </pc:docChg>
  </pc:docChgLst>
  <pc:docChgLst>
    <pc:chgData name="谢泽星" userId="0977a8f2e8b186c3" providerId="LiveId" clId="{A108FDCD-0C51-4FAE-860B-69B305A9430C}"/>
    <pc:docChg chg="undo custSel addSld delSld modSld delMainMaster modMainMaster">
      <pc:chgData name="谢泽星" userId="0977a8f2e8b186c3" providerId="LiveId" clId="{A108FDCD-0C51-4FAE-860B-69B305A9430C}" dt="2018-06-21T04:19:06.859" v="1867"/>
      <pc:docMkLst>
        <pc:docMk/>
      </pc:docMkLst>
      <pc:sldChg chg="addSp delSp modSp setBg">
        <pc:chgData name="谢泽星" userId="0977a8f2e8b186c3" providerId="LiveId" clId="{A108FDCD-0C51-4FAE-860B-69B305A9430C}" dt="2018-06-21T04:07:45.112" v="1746" actId="20577"/>
        <pc:sldMkLst>
          <pc:docMk/>
          <pc:sldMk cId="0" sldId="256"/>
        </pc:sldMkLst>
        <pc:spChg chg="add mod">
          <ac:chgData name="谢泽星" userId="0977a8f2e8b186c3" providerId="LiveId" clId="{A108FDCD-0C51-4FAE-860B-69B305A9430C}" dt="2018-06-21T02:09:41.265" v="78" actId="1037"/>
          <ac:spMkLst>
            <pc:docMk/>
            <pc:sldMk cId="0" sldId="256"/>
            <ac:spMk id="9" creationId="{7B55449E-06C1-4C92-B543-B62621592A9A}"/>
          </ac:spMkLst>
        </pc:spChg>
        <pc:spChg chg="add mod">
          <ac:chgData name="谢泽星" userId="0977a8f2e8b186c3" providerId="LiveId" clId="{A108FDCD-0C51-4FAE-860B-69B305A9430C}" dt="2018-06-21T02:14:18.628" v="115" actId="14100"/>
          <ac:spMkLst>
            <pc:docMk/>
            <pc:sldMk cId="0" sldId="256"/>
            <ac:spMk id="10" creationId="{D0FF9651-5719-4CE1-AF2E-8BF7AD6FD9C1}"/>
          </ac:spMkLst>
        </pc:spChg>
        <pc:spChg chg="add mod">
          <ac:chgData name="谢泽星" userId="0977a8f2e8b186c3" providerId="LiveId" clId="{A108FDCD-0C51-4FAE-860B-69B305A9430C}" dt="2018-06-21T02:15:53.797" v="149" actId="20577"/>
          <ac:spMkLst>
            <pc:docMk/>
            <pc:sldMk cId="0" sldId="256"/>
            <ac:spMk id="11" creationId="{E88FB0A2-5A49-4DBF-9132-C5BFD774A6CB}"/>
          </ac:spMkLst>
        </pc:spChg>
        <pc:spChg chg="add mod">
          <ac:chgData name="谢泽星" userId="0977a8f2e8b186c3" providerId="LiveId" clId="{A108FDCD-0C51-4FAE-860B-69B305A9430C}" dt="2018-06-21T02:15:41.326" v="143"/>
          <ac:spMkLst>
            <pc:docMk/>
            <pc:sldMk cId="0" sldId="256"/>
            <ac:spMk id="12" creationId="{D0330DA6-8D57-4E2B-B075-FA9F397F9198}"/>
          </ac:spMkLst>
        </pc:spChg>
        <pc:spChg chg="add mod">
          <ac:chgData name="谢泽星" userId="0977a8f2e8b186c3" providerId="LiveId" clId="{A108FDCD-0C51-4FAE-860B-69B305A9430C}" dt="2018-06-21T02:16:13.063" v="158"/>
          <ac:spMkLst>
            <pc:docMk/>
            <pc:sldMk cId="0" sldId="256"/>
            <ac:spMk id="13" creationId="{EDB8D18B-6971-4286-BA40-A2CA8365BFF1}"/>
          </ac:spMkLst>
        </pc:spChg>
        <pc:spChg chg="mod">
          <ac:chgData name="谢泽星" userId="0977a8f2e8b186c3" providerId="LiveId" clId="{A108FDCD-0C51-4FAE-860B-69B305A9430C}" dt="2018-06-21T02:08:26.451" v="51" actId="1076"/>
          <ac:spMkLst>
            <pc:docMk/>
            <pc:sldMk cId="0" sldId="256"/>
            <ac:spMk id="14338" creationId="{00000000-0000-0000-0000-000000000000}"/>
          </ac:spMkLst>
        </pc:spChg>
        <pc:spChg chg="mod">
          <ac:chgData name="谢泽星" userId="0977a8f2e8b186c3" providerId="LiveId" clId="{A108FDCD-0C51-4FAE-860B-69B305A9430C}" dt="2018-06-21T04:07:45.112" v="1746" actId="20577"/>
          <ac:spMkLst>
            <pc:docMk/>
            <pc:sldMk cId="0" sldId="256"/>
            <ac:spMk id="14340" creationId="{00000000-0000-0000-0000-000000000000}"/>
          </ac:spMkLst>
        </pc:spChg>
        <pc:spChg chg="del">
          <ac:chgData name="谢泽星" userId="0977a8f2e8b186c3" providerId="LiveId" clId="{A108FDCD-0C51-4FAE-860B-69B305A9430C}" dt="2018-06-21T01:39:14.601" v="1" actId="478"/>
          <ac:spMkLst>
            <pc:docMk/>
            <pc:sldMk cId="0" sldId="256"/>
            <ac:spMk id="14341" creationId="{00000000-0000-0000-0000-000000000000}"/>
          </ac:spMkLst>
        </pc:spChg>
        <pc:picChg chg="add mod">
          <ac:chgData name="谢泽星" userId="0977a8f2e8b186c3" providerId="LiveId" clId="{A108FDCD-0C51-4FAE-860B-69B305A9430C}" dt="2018-06-21T02:08:10.019" v="49" actId="1076"/>
          <ac:picMkLst>
            <pc:docMk/>
            <pc:sldMk cId="0" sldId="256"/>
            <ac:picMk id="6" creationId="{B664AC8F-44B8-40DD-BBF4-84D6D0EC91EC}"/>
          </ac:picMkLst>
        </pc:picChg>
        <pc:picChg chg="add mod">
          <ac:chgData name="谢泽星" userId="0977a8f2e8b186c3" providerId="LiveId" clId="{A108FDCD-0C51-4FAE-860B-69B305A9430C}" dt="2018-06-21T02:08:10.019" v="49" actId="1076"/>
          <ac:picMkLst>
            <pc:docMk/>
            <pc:sldMk cId="0" sldId="256"/>
            <ac:picMk id="7" creationId="{9C269E02-61CF-4281-A94A-905569978AAC}"/>
          </ac:picMkLst>
        </pc:picChg>
        <pc:picChg chg="add mod">
          <ac:chgData name="谢泽星" userId="0977a8f2e8b186c3" providerId="LiveId" clId="{A108FDCD-0C51-4FAE-860B-69B305A9430C}" dt="2018-06-21T02:08:10.019" v="49" actId="1076"/>
          <ac:picMkLst>
            <pc:docMk/>
            <pc:sldMk cId="0" sldId="256"/>
            <ac:picMk id="8" creationId="{B75B1FE9-B91B-4798-88B8-63DBC3068131}"/>
          </ac:picMkLst>
        </pc:picChg>
      </pc:sldChg>
      <pc:sldChg chg="del">
        <pc:chgData name="谢泽星" userId="0977a8f2e8b186c3" providerId="LiveId" clId="{A108FDCD-0C51-4FAE-860B-69B305A9430C}" dt="2018-06-21T03:53:20.224" v="1603" actId="2696"/>
        <pc:sldMkLst>
          <pc:docMk/>
          <pc:sldMk cId="0" sldId="257"/>
        </pc:sldMkLst>
      </pc:sldChg>
      <pc:sldChg chg="del">
        <pc:chgData name="谢泽星" userId="0977a8f2e8b186c3" providerId="LiveId" clId="{A108FDCD-0C51-4FAE-860B-69B305A9430C}" dt="2018-06-21T03:53:19.533" v="1561" actId="2696"/>
        <pc:sldMkLst>
          <pc:docMk/>
          <pc:sldMk cId="0" sldId="258"/>
        </pc:sldMkLst>
      </pc:sldChg>
      <pc:sldChg chg="del">
        <pc:chgData name="谢泽星" userId="0977a8f2e8b186c3" providerId="LiveId" clId="{A108FDCD-0C51-4FAE-860B-69B305A9430C}" dt="2018-06-21T03:53:19.684" v="1574" actId="2696"/>
        <pc:sldMkLst>
          <pc:docMk/>
          <pc:sldMk cId="0" sldId="259"/>
        </pc:sldMkLst>
      </pc:sldChg>
      <pc:sldChg chg="del">
        <pc:chgData name="谢泽星" userId="0977a8f2e8b186c3" providerId="LiveId" clId="{A108FDCD-0C51-4FAE-860B-69B305A9430C}" dt="2018-06-21T03:53:20.177" v="1602" actId="2696"/>
        <pc:sldMkLst>
          <pc:docMk/>
          <pc:sldMk cId="0" sldId="260"/>
        </pc:sldMkLst>
      </pc:sldChg>
      <pc:sldChg chg="del">
        <pc:chgData name="谢泽星" userId="0977a8f2e8b186c3" providerId="LiveId" clId="{A108FDCD-0C51-4FAE-860B-69B305A9430C}" dt="2018-06-21T03:53:19.400" v="1548" actId="2696"/>
        <pc:sldMkLst>
          <pc:docMk/>
          <pc:sldMk cId="0" sldId="261"/>
        </pc:sldMkLst>
      </pc:sldChg>
      <pc:sldChg chg="del">
        <pc:chgData name="谢泽星" userId="0977a8f2e8b186c3" providerId="LiveId" clId="{A108FDCD-0C51-4FAE-860B-69B305A9430C}" dt="2018-06-21T03:53:19.867" v="1587" actId="2696"/>
        <pc:sldMkLst>
          <pc:docMk/>
          <pc:sldMk cId="0" sldId="262"/>
        </pc:sldMkLst>
      </pc:sldChg>
      <pc:sldChg chg="del">
        <pc:chgData name="谢泽星" userId="0977a8f2e8b186c3" providerId="LiveId" clId="{A108FDCD-0C51-4FAE-860B-69B305A9430C}" dt="2018-06-21T03:53:20.557" v="1621" actId="2696"/>
        <pc:sldMkLst>
          <pc:docMk/>
          <pc:sldMk cId="0" sldId="263"/>
        </pc:sldMkLst>
      </pc:sldChg>
      <pc:sldChg chg="del">
        <pc:chgData name="谢泽星" userId="0977a8f2e8b186c3" providerId="LiveId" clId="{A108FDCD-0C51-4FAE-860B-69B305A9430C}" dt="2018-06-21T03:53:20.357" v="1606" actId="2696"/>
        <pc:sldMkLst>
          <pc:docMk/>
          <pc:sldMk cId="0" sldId="264"/>
        </pc:sldMkLst>
      </pc:sldChg>
      <pc:sldChg chg="del">
        <pc:chgData name="谢泽星" userId="0977a8f2e8b186c3" providerId="LiveId" clId="{A108FDCD-0C51-4FAE-860B-69B305A9430C}" dt="2018-06-21T03:53:20.311" v="1605" actId="2696"/>
        <pc:sldMkLst>
          <pc:docMk/>
          <pc:sldMk cId="0" sldId="265"/>
        </pc:sldMkLst>
      </pc:sldChg>
      <pc:sldChg chg="del">
        <pc:chgData name="谢泽星" userId="0977a8f2e8b186c3" providerId="LiveId" clId="{A108FDCD-0C51-4FAE-860B-69B305A9430C}" dt="2018-06-21T03:53:20.646" v="1622" actId="2696"/>
        <pc:sldMkLst>
          <pc:docMk/>
          <pc:sldMk cId="0" sldId="266"/>
        </pc:sldMkLst>
      </pc:sldChg>
      <pc:sldChg chg="del">
        <pc:chgData name="谢泽星" userId="0977a8f2e8b186c3" providerId="LiveId" clId="{A108FDCD-0C51-4FAE-860B-69B305A9430C}" dt="2018-06-21T03:53:20.098" v="1600" actId="2696"/>
        <pc:sldMkLst>
          <pc:docMk/>
          <pc:sldMk cId="0" sldId="267"/>
        </pc:sldMkLst>
      </pc:sldChg>
      <pc:sldChg chg="addSp delSp modSp modTransition">
        <pc:chgData name="谢泽星" userId="0977a8f2e8b186c3" providerId="LiveId" clId="{A108FDCD-0C51-4FAE-860B-69B305A9430C}" dt="2018-06-21T04:17:57.363" v="1850"/>
        <pc:sldMkLst>
          <pc:docMk/>
          <pc:sldMk cId="0" sldId="268"/>
        </pc:sldMkLst>
        <pc:spChg chg="add mod">
          <ac:chgData name="谢泽星" userId="0977a8f2e8b186c3" providerId="LiveId" clId="{A108FDCD-0C51-4FAE-860B-69B305A9430C}" dt="2018-06-21T03:18:06.221" v="1014" actId="403"/>
          <ac:spMkLst>
            <pc:docMk/>
            <pc:sldMk cId="0" sldId="268"/>
            <ac:spMk id="4" creationId="{1DE0E726-F40E-4252-96DD-09372A89BB3C}"/>
          </ac:spMkLst>
        </pc:spChg>
        <pc:spChg chg="mod">
          <ac:chgData name="谢泽星" userId="0977a8f2e8b186c3" providerId="LiveId" clId="{A108FDCD-0C51-4FAE-860B-69B305A9430C}" dt="2018-06-21T02:38:32.902" v="394" actId="404"/>
          <ac:spMkLst>
            <pc:docMk/>
            <pc:sldMk cId="0" sldId="268"/>
            <ac:spMk id="16386" creationId="{00000000-0000-0000-0000-000000000000}"/>
          </ac:spMkLst>
        </pc:spChg>
        <pc:spChg chg="mod">
          <ac:chgData name="谢泽星" userId="0977a8f2e8b186c3" providerId="LiveId" clId="{A108FDCD-0C51-4FAE-860B-69B305A9430C}" dt="2018-06-21T02:42:24.784" v="475" actId="2"/>
          <ac:spMkLst>
            <pc:docMk/>
            <pc:sldMk cId="0" sldId="268"/>
            <ac:spMk id="16387" creationId="{00000000-0000-0000-0000-000000000000}"/>
          </ac:spMkLst>
        </pc:spChg>
        <pc:spChg chg="mod">
          <ac:chgData name="谢泽星" userId="0977a8f2e8b186c3" providerId="LiveId" clId="{A108FDCD-0C51-4FAE-860B-69B305A9430C}" dt="2018-06-21T03:18:36.778" v="1061" actId="1035"/>
          <ac:spMkLst>
            <pc:docMk/>
            <pc:sldMk cId="0" sldId="268"/>
            <ac:spMk id="16388" creationId="{00000000-0000-0000-0000-000000000000}"/>
          </ac:spMkLst>
        </pc:spChg>
        <pc:spChg chg="mod">
          <ac:chgData name="谢泽星" userId="0977a8f2e8b186c3" providerId="LiveId" clId="{A108FDCD-0C51-4FAE-860B-69B305A9430C}" dt="2018-06-21T03:18:36.778" v="1061" actId="1035"/>
          <ac:spMkLst>
            <pc:docMk/>
            <pc:sldMk cId="0" sldId="268"/>
            <ac:spMk id="16389" creationId="{00000000-0000-0000-0000-000000000000}"/>
          </ac:spMkLst>
        </pc:spChg>
        <pc:spChg chg="del">
          <ac:chgData name="谢泽星" userId="0977a8f2e8b186c3" providerId="LiveId" clId="{A108FDCD-0C51-4FAE-860B-69B305A9430C}" dt="2018-06-21T02:41:40.831" v="433" actId="478"/>
          <ac:spMkLst>
            <pc:docMk/>
            <pc:sldMk cId="0" sldId="268"/>
            <ac:spMk id="16390" creationId="{00000000-0000-0000-0000-000000000000}"/>
          </ac:spMkLst>
        </pc:spChg>
        <pc:spChg chg="mod">
          <ac:chgData name="谢泽星" userId="0977a8f2e8b186c3" providerId="LiveId" clId="{A108FDCD-0C51-4FAE-860B-69B305A9430C}" dt="2018-06-21T03:18:36.778" v="1061" actId="1035"/>
          <ac:spMkLst>
            <pc:docMk/>
            <pc:sldMk cId="0" sldId="268"/>
            <ac:spMk id="16391" creationId="{00000000-0000-0000-0000-000000000000}"/>
          </ac:spMkLst>
        </pc:spChg>
        <pc:spChg chg="mod">
          <ac:chgData name="谢泽星" userId="0977a8f2e8b186c3" providerId="LiveId" clId="{A108FDCD-0C51-4FAE-860B-69B305A9430C}" dt="2018-06-21T03:28:54.732" v="1242" actId="2"/>
          <ac:spMkLst>
            <pc:docMk/>
            <pc:sldMk cId="0" sldId="268"/>
            <ac:spMk id="16392" creationId="{00000000-0000-0000-0000-000000000000}"/>
          </ac:spMkLst>
        </pc:spChg>
        <pc:spChg chg="mod">
          <ac:chgData name="谢泽星" userId="0977a8f2e8b186c3" providerId="LiveId" clId="{A108FDCD-0C51-4FAE-860B-69B305A9430C}" dt="2018-06-21T03:18:36.778" v="1061" actId="1035"/>
          <ac:spMkLst>
            <pc:docMk/>
            <pc:sldMk cId="0" sldId="268"/>
            <ac:spMk id="16393" creationId="{00000000-0000-0000-0000-000000000000}"/>
          </ac:spMkLst>
        </pc:spChg>
        <pc:spChg chg="del mod">
          <ac:chgData name="谢泽星" userId="0977a8f2e8b186c3" providerId="LiveId" clId="{A108FDCD-0C51-4FAE-860B-69B305A9430C}" dt="2018-06-21T02:43:01.399" v="480" actId="478"/>
          <ac:spMkLst>
            <pc:docMk/>
            <pc:sldMk cId="0" sldId="268"/>
            <ac:spMk id="16394" creationId="{00000000-0000-0000-0000-000000000000}"/>
          </ac:spMkLst>
        </pc:spChg>
        <pc:spChg chg="del">
          <ac:chgData name="谢泽星" userId="0977a8f2e8b186c3" providerId="LiveId" clId="{A108FDCD-0C51-4FAE-860B-69B305A9430C}" dt="2018-06-21T02:41:40.831" v="433" actId="478"/>
          <ac:spMkLst>
            <pc:docMk/>
            <pc:sldMk cId="0" sldId="268"/>
            <ac:spMk id="16395" creationId="{00000000-0000-0000-0000-000000000000}"/>
          </ac:spMkLst>
        </pc:spChg>
        <pc:spChg chg="del">
          <ac:chgData name="谢泽星" userId="0977a8f2e8b186c3" providerId="LiveId" clId="{A108FDCD-0C51-4FAE-860B-69B305A9430C}" dt="2018-06-21T02:41:40.831" v="433" actId="478"/>
          <ac:spMkLst>
            <pc:docMk/>
            <pc:sldMk cId="0" sldId="268"/>
            <ac:spMk id="16396" creationId="{00000000-0000-0000-0000-000000000000}"/>
          </ac:spMkLst>
        </pc:spChg>
        <pc:spChg chg="del">
          <ac:chgData name="谢泽星" userId="0977a8f2e8b186c3" providerId="LiveId" clId="{A108FDCD-0C51-4FAE-860B-69B305A9430C}" dt="2018-06-21T02:39:48.314" v="398" actId="478"/>
          <ac:spMkLst>
            <pc:docMk/>
            <pc:sldMk cId="0" sldId="268"/>
            <ac:spMk id="16397" creationId="{00000000-0000-0000-0000-000000000000}"/>
          </ac:spMkLst>
        </pc:spChg>
        <pc:spChg chg="del">
          <ac:chgData name="谢泽星" userId="0977a8f2e8b186c3" providerId="LiveId" clId="{A108FDCD-0C51-4FAE-860B-69B305A9430C}" dt="2018-06-21T02:41:37.878" v="432" actId="478"/>
          <ac:spMkLst>
            <pc:docMk/>
            <pc:sldMk cId="0" sldId="268"/>
            <ac:spMk id="16398" creationId="{00000000-0000-0000-0000-000000000000}"/>
          </ac:spMkLst>
        </pc:spChg>
        <pc:spChg chg="del">
          <ac:chgData name="谢泽星" userId="0977a8f2e8b186c3" providerId="LiveId" clId="{A108FDCD-0C51-4FAE-860B-69B305A9430C}" dt="2018-06-21T02:39:48.314" v="398" actId="478"/>
          <ac:spMkLst>
            <pc:docMk/>
            <pc:sldMk cId="0" sldId="268"/>
            <ac:spMk id="16399" creationId="{00000000-0000-0000-0000-000000000000}"/>
          </ac:spMkLst>
        </pc:spChg>
        <pc:spChg chg="del">
          <ac:chgData name="谢泽星" userId="0977a8f2e8b186c3" providerId="LiveId" clId="{A108FDCD-0C51-4FAE-860B-69B305A9430C}" dt="2018-06-21T02:39:48.314" v="398" actId="478"/>
          <ac:spMkLst>
            <pc:docMk/>
            <pc:sldMk cId="0" sldId="268"/>
            <ac:spMk id="16400" creationId="{00000000-0000-0000-0000-000000000000}"/>
          </ac:spMkLst>
        </pc:spChg>
        <pc:spChg chg="del">
          <ac:chgData name="谢泽星" userId="0977a8f2e8b186c3" providerId="LiveId" clId="{A108FDCD-0C51-4FAE-860B-69B305A9430C}" dt="2018-06-21T02:39:48.314" v="398" actId="478"/>
          <ac:spMkLst>
            <pc:docMk/>
            <pc:sldMk cId="0" sldId="268"/>
            <ac:spMk id="16401" creationId="{00000000-0000-0000-0000-000000000000}"/>
          </ac:spMkLst>
        </pc:spChg>
        <pc:spChg chg="del">
          <ac:chgData name="谢泽星" userId="0977a8f2e8b186c3" providerId="LiveId" clId="{A108FDCD-0C51-4FAE-860B-69B305A9430C}" dt="2018-06-21T02:39:48.314" v="398" actId="478"/>
          <ac:spMkLst>
            <pc:docMk/>
            <pc:sldMk cId="0" sldId="268"/>
            <ac:spMk id="16402" creationId="{00000000-0000-0000-0000-000000000000}"/>
          </ac:spMkLst>
        </pc:spChg>
        <pc:spChg chg="del">
          <ac:chgData name="谢泽星" userId="0977a8f2e8b186c3" providerId="LiveId" clId="{A108FDCD-0C51-4FAE-860B-69B305A9430C}" dt="2018-06-21T02:41:37.878" v="432" actId="478"/>
          <ac:spMkLst>
            <pc:docMk/>
            <pc:sldMk cId="0" sldId="268"/>
            <ac:spMk id="16403" creationId="{00000000-0000-0000-0000-000000000000}"/>
          </ac:spMkLst>
        </pc:spChg>
        <pc:spChg chg="del">
          <ac:chgData name="谢泽星" userId="0977a8f2e8b186c3" providerId="LiveId" clId="{A108FDCD-0C51-4FAE-860B-69B305A9430C}" dt="2018-06-21T02:41:37.878" v="432" actId="478"/>
          <ac:spMkLst>
            <pc:docMk/>
            <pc:sldMk cId="0" sldId="268"/>
            <ac:spMk id="16404" creationId="{00000000-0000-0000-0000-000000000000}"/>
          </ac:spMkLst>
        </pc:spChg>
        <pc:spChg chg="del">
          <ac:chgData name="谢泽星" userId="0977a8f2e8b186c3" providerId="LiveId" clId="{A108FDCD-0C51-4FAE-860B-69B305A9430C}" dt="2018-06-21T02:39:48.314" v="398" actId="478"/>
          <ac:spMkLst>
            <pc:docMk/>
            <pc:sldMk cId="0" sldId="268"/>
            <ac:spMk id="16405" creationId="{00000000-0000-0000-0000-000000000000}"/>
          </ac:spMkLst>
        </pc:spChg>
        <pc:picChg chg="add mod ord">
          <ac:chgData name="谢泽星" userId="0977a8f2e8b186c3" providerId="LiveId" clId="{A108FDCD-0C51-4FAE-860B-69B305A9430C}" dt="2018-06-21T02:46:57.024" v="531" actId="1076"/>
          <ac:picMkLst>
            <pc:docMk/>
            <pc:sldMk cId="0" sldId="268"/>
            <ac:picMk id="3" creationId="{08EDEB0D-980D-45DD-BC96-2A7D96045831}"/>
          </ac:picMkLst>
        </pc:picChg>
        <pc:picChg chg="add mod">
          <ac:chgData name="谢泽星" userId="0977a8f2e8b186c3" providerId="LiveId" clId="{A108FDCD-0C51-4FAE-860B-69B305A9430C}" dt="2018-06-21T03:18:27.516" v="1018" actId="1076"/>
          <ac:picMkLst>
            <pc:docMk/>
            <pc:sldMk cId="0" sldId="268"/>
            <ac:picMk id="24" creationId="{AD481F1D-9C9D-4848-BE88-AA057024F04B}"/>
          </ac:picMkLst>
        </pc:picChg>
        <pc:picChg chg="add mod">
          <ac:chgData name="谢泽星" userId="0977a8f2e8b186c3" providerId="LiveId" clId="{A108FDCD-0C51-4FAE-860B-69B305A9430C}" dt="2018-06-21T04:15:10.939" v="1800" actId="1076"/>
          <ac:picMkLst>
            <pc:docMk/>
            <pc:sldMk cId="0" sldId="268"/>
            <ac:picMk id="26" creationId="{1C3D7105-2EC7-4B3E-B2B6-EF4E9EAA0FEC}"/>
          </ac:picMkLst>
        </pc:picChg>
      </pc:sldChg>
      <pc:sldChg chg="del">
        <pc:chgData name="谢泽星" userId="0977a8f2e8b186c3" providerId="LiveId" clId="{A108FDCD-0C51-4FAE-860B-69B305A9430C}" dt="2018-06-21T03:53:20.844" v="1625" actId="2696"/>
        <pc:sldMkLst>
          <pc:docMk/>
          <pc:sldMk cId="0" sldId="269"/>
        </pc:sldMkLst>
      </pc:sldChg>
      <pc:sldChg chg="del">
        <pc:chgData name="谢泽星" userId="0977a8f2e8b186c3" providerId="LiveId" clId="{A108FDCD-0C51-4FAE-860B-69B305A9430C}" dt="2018-06-21T03:53:20.792" v="1623" actId="2696"/>
        <pc:sldMkLst>
          <pc:docMk/>
          <pc:sldMk cId="0" sldId="270"/>
        </pc:sldMkLst>
      </pc:sldChg>
      <pc:sldChg chg="del">
        <pc:chgData name="谢泽星" userId="0977a8f2e8b186c3" providerId="LiveId" clId="{A108FDCD-0C51-4FAE-860B-69B305A9430C}" dt="2018-06-21T03:53:20.262" v="1604" actId="2696"/>
        <pc:sldMkLst>
          <pc:docMk/>
          <pc:sldMk cId="0" sldId="271"/>
        </pc:sldMkLst>
      </pc:sldChg>
      <pc:sldChg chg="del">
        <pc:chgData name="谢泽星" userId="0977a8f2e8b186c3" providerId="LiveId" clId="{A108FDCD-0C51-4FAE-860B-69B305A9430C}" dt="2018-06-21T03:53:20.825" v="1624" actId="2696"/>
        <pc:sldMkLst>
          <pc:docMk/>
          <pc:sldMk cId="0" sldId="272"/>
        </pc:sldMkLst>
      </pc:sldChg>
      <pc:sldChg chg="del">
        <pc:chgData name="谢泽星" userId="0977a8f2e8b186c3" providerId="LiveId" clId="{A108FDCD-0C51-4FAE-860B-69B305A9430C}" dt="2018-06-21T03:53:20.382" v="1607" actId="2696"/>
        <pc:sldMkLst>
          <pc:docMk/>
          <pc:sldMk cId="0" sldId="273"/>
        </pc:sldMkLst>
      </pc:sldChg>
      <pc:sldChg chg="del">
        <pc:chgData name="谢泽星" userId="0977a8f2e8b186c3" providerId="LiveId" clId="{A108FDCD-0C51-4FAE-860B-69B305A9430C}" dt="2018-06-21T03:53:20.862" v="1626" actId="2696"/>
        <pc:sldMkLst>
          <pc:docMk/>
          <pc:sldMk cId="0" sldId="274"/>
        </pc:sldMkLst>
      </pc:sldChg>
      <pc:sldChg chg="del">
        <pc:chgData name="谢泽星" userId="0977a8f2e8b186c3" providerId="LiveId" clId="{A108FDCD-0C51-4FAE-860B-69B305A9430C}" dt="2018-06-21T03:53:20.866" v="1627" actId="2696"/>
        <pc:sldMkLst>
          <pc:docMk/>
          <pc:sldMk cId="0" sldId="275"/>
        </pc:sldMkLst>
      </pc:sldChg>
      <pc:sldChg chg="addSp delSp modSp modTransition">
        <pc:chgData name="谢泽星" userId="0977a8f2e8b186c3" providerId="LiveId" clId="{A108FDCD-0C51-4FAE-860B-69B305A9430C}" dt="2018-06-21T04:18:58.937" v="1866"/>
        <pc:sldMkLst>
          <pc:docMk/>
          <pc:sldMk cId="0" sldId="276"/>
        </pc:sldMkLst>
        <pc:spChg chg="add del mod">
          <ac:chgData name="谢泽星" userId="0977a8f2e8b186c3" providerId="LiveId" clId="{A108FDCD-0C51-4FAE-860B-69B305A9430C}" dt="2018-06-21T02:29:41.952" v="282" actId="478"/>
          <ac:spMkLst>
            <pc:docMk/>
            <pc:sldMk cId="0" sldId="276"/>
            <ac:spMk id="3" creationId="{9E1D995A-BC46-42AF-B713-D086204FD1BC}"/>
          </ac:spMkLst>
        </pc:spChg>
        <pc:spChg chg="add mod ord">
          <ac:chgData name="谢泽星" userId="0977a8f2e8b186c3" providerId="LiveId" clId="{A108FDCD-0C51-4FAE-860B-69B305A9430C}" dt="2018-06-21T02:37:50.139" v="370" actId="14100"/>
          <ac:spMkLst>
            <pc:docMk/>
            <pc:sldMk cId="0" sldId="276"/>
            <ac:spMk id="4" creationId="{83B53FCA-1700-4258-B73D-B3677139AEA7}"/>
          </ac:spMkLst>
        </pc:spChg>
        <pc:spChg chg="add mod">
          <ac:chgData name="谢泽星" userId="0977a8f2e8b186c3" providerId="LiveId" clId="{A108FDCD-0C51-4FAE-860B-69B305A9430C}" dt="2018-06-21T02:38:16.982" v="393" actId="1038"/>
          <ac:spMkLst>
            <pc:docMk/>
            <pc:sldMk cId="0" sldId="276"/>
            <ac:spMk id="5" creationId="{54682CEC-499F-45A2-BB38-BE9827B6E2D7}"/>
          </ac:spMkLst>
        </pc:spChg>
        <pc:spChg chg="mod">
          <ac:chgData name="谢泽星" userId="0977a8f2e8b186c3" providerId="LiveId" clId="{A108FDCD-0C51-4FAE-860B-69B305A9430C}" dt="2018-06-21T02:20:33.540" v="188" actId="1076"/>
          <ac:spMkLst>
            <pc:docMk/>
            <pc:sldMk cId="0" sldId="276"/>
            <ac:spMk id="9" creationId="{6DAEEE55-3D0C-4E7A-AA54-DD1EBAD379CB}"/>
          </ac:spMkLst>
        </pc:spChg>
        <pc:spChg chg="add mod">
          <ac:chgData name="谢泽星" userId="0977a8f2e8b186c3" providerId="LiveId" clId="{A108FDCD-0C51-4FAE-860B-69B305A9430C}" dt="2018-06-21T02:38:16.982" v="393" actId="1038"/>
          <ac:spMkLst>
            <pc:docMk/>
            <pc:sldMk cId="0" sldId="276"/>
            <ac:spMk id="14" creationId="{C28F2796-F35B-4DAE-B381-52C3010D198A}"/>
          </ac:spMkLst>
        </pc:spChg>
        <pc:spChg chg="add mod">
          <ac:chgData name="谢泽星" userId="0977a8f2e8b186c3" providerId="LiveId" clId="{A108FDCD-0C51-4FAE-860B-69B305A9430C}" dt="2018-06-21T02:38:16.982" v="393" actId="1038"/>
          <ac:spMkLst>
            <pc:docMk/>
            <pc:sldMk cId="0" sldId="276"/>
            <ac:spMk id="15" creationId="{1EB134E4-412D-4093-BAE2-2382EBB9A456}"/>
          </ac:spMkLst>
        </pc:spChg>
        <pc:spChg chg="add mod">
          <ac:chgData name="谢泽星" userId="0977a8f2e8b186c3" providerId="LiveId" clId="{A108FDCD-0C51-4FAE-860B-69B305A9430C}" dt="2018-06-21T02:38:16.982" v="393" actId="1038"/>
          <ac:spMkLst>
            <pc:docMk/>
            <pc:sldMk cId="0" sldId="276"/>
            <ac:spMk id="17" creationId="{F4976C5F-F53E-4DC3-B62F-6A627DF9E3D6}"/>
          </ac:spMkLst>
        </pc:spChg>
        <pc:spChg chg="add mod">
          <ac:chgData name="谢泽星" userId="0977a8f2e8b186c3" providerId="LiveId" clId="{A108FDCD-0C51-4FAE-860B-69B305A9430C}" dt="2018-06-21T02:38:16.982" v="393" actId="1038"/>
          <ac:spMkLst>
            <pc:docMk/>
            <pc:sldMk cId="0" sldId="276"/>
            <ac:spMk id="18" creationId="{C4FFC023-A130-4275-B9BE-20801E1E01FE}"/>
          </ac:spMkLst>
        </pc:spChg>
        <pc:spChg chg="add mod">
          <ac:chgData name="谢泽星" userId="0977a8f2e8b186c3" providerId="LiveId" clId="{A108FDCD-0C51-4FAE-860B-69B305A9430C}" dt="2018-06-21T02:38:16.982" v="393" actId="1038"/>
          <ac:spMkLst>
            <pc:docMk/>
            <pc:sldMk cId="0" sldId="276"/>
            <ac:spMk id="19" creationId="{102FE324-D526-4998-A6DB-2BA485921268}"/>
          </ac:spMkLst>
        </pc:spChg>
        <pc:spChg chg="mod">
          <ac:chgData name="谢泽星" userId="0977a8f2e8b186c3" providerId="LiveId" clId="{A108FDCD-0C51-4FAE-860B-69B305A9430C}" dt="2018-06-21T02:38:07.972" v="375" actId="14100"/>
          <ac:spMkLst>
            <pc:docMk/>
            <pc:sldMk cId="0" sldId="276"/>
            <ac:spMk id="15362" creationId="{00000000-0000-0000-0000-000000000000}"/>
          </ac:spMkLst>
        </pc:spChg>
        <pc:spChg chg="del">
          <ac:chgData name="谢泽星" userId="0977a8f2e8b186c3" providerId="LiveId" clId="{A108FDCD-0C51-4FAE-860B-69B305A9430C}" dt="2018-06-21T02:19:46.144" v="186" actId="478"/>
          <ac:spMkLst>
            <pc:docMk/>
            <pc:sldMk cId="0" sldId="276"/>
            <ac:spMk id="15363" creationId="{00000000-0000-0000-0000-000000000000}"/>
          </ac:spMkLst>
        </pc:spChg>
        <pc:grpChg chg="add del">
          <ac:chgData name="谢泽星" userId="0977a8f2e8b186c3" providerId="LiveId" clId="{A108FDCD-0C51-4FAE-860B-69B305A9430C}" dt="2018-06-21T02:20:35.591" v="189" actId="478"/>
          <ac:grpSpMkLst>
            <pc:docMk/>
            <pc:sldMk cId="0" sldId="276"/>
            <ac:grpSpMk id="6" creationId="{049B3387-4254-4EA1-A3B2-42301409338C}"/>
          </ac:grpSpMkLst>
        </pc:grpChg>
        <pc:graphicFrameChg chg="add mod">
          <ac:chgData name="谢泽星" userId="0977a8f2e8b186c3" providerId="LiveId" clId="{A108FDCD-0C51-4FAE-860B-69B305A9430C}" dt="2018-06-21T02:38:16.982" v="393" actId="1038"/>
          <ac:graphicFrameMkLst>
            <pc:docMk/>
            <pc:sldMk cId="0" sldId="276"/>
            <ac:graphicFrameMk id="2" creationId="{6DD502E2-1D00-4331-A6DE-9D4B728A4B8C}"/>
          </ac:graphicFrameMkLst>
        </pc:graphicFrameChg>
      </pc:sldChg>
      <pc:sldChg chg="del">
        <pc:chgData name="谢泽星" userId="0977a8f2e8b186c3" providerId="LiveId" clId="{A108FDCD-0C51-4FAE-860B-69B305A9430C}" dt="2018-06-21T03:53:20.125" v="1601" actId="2696"/>
        <pc:sldMkLst>
          <pc:docMk/>
          <pc:sldMk cId="0" sldId="277"/>
        </pc:sldMkLst>
      </pc:sldChg>
      <pc:sldChg chg="del">
        <pc:chgData name="谢泽星" userId="0977a8f2e8b186c3" providerId="LiveId" clId="{A108FDCD-0C51-4FAE-860B-69B305A9430C}" dt="2018-06-21T03:53:20.526" v="1620" actId="2696"/>
        <pc:sldMkLst>
          <pc:docMk/>
          <pc:sldMk cId="0" sldId="278"/>
        </pc:sldMkLst>
      </pc:sldChg>
      <pc:sldChg chg="del">
        <pc:chgData name="谢泽星" userId="0977a8f2e8b186c3" providerId="LiveId" clId="{A108FDCD-0C51-4FAE-860B-69B305A9430C}" dt="2018-06-21T03:06:08.585" v="855" actId="2696"/>
        <pc:sldMkLst>
          <pc:docMk/>
          <pc:sldMk cId="1913843543" sldId="279"/>
        </pc:sldMkLst>
      </pc:sldChg>
      <pc:sldChg chg="addSp delSp modSp add modTransition">
        <pc:chgData name="谢泽星" userId="0977a8f2e8b186c3" providerId="LiveId" clId="{A108FDCD-0C51-4FAE-860B-69B305A9430C}" dt="2018-06-21T04:17:59.446" v="1851"/>
        <pc:sldMkLst>
          <pc:docMk/>
          <pc:sldMk cId="2733758657" sldId="280"/>
        </pc:sldMkLst>
        <pc:spChg chg="del">
          <ac:chgData name="谢泽星" userId="0977a8f2e8b186c3" providerId="LiveId" clId="{A108FDCD-0C51-4FAE-860B-69B305A9430C}" dt="2018-06-21T02:47:55.680" v="536" actId="478"/>
          <ac:spMkLst>
            <pc:docMk/>
            <pc:sldMk cId="2733758657" sldId="280"/>
            <ac:spMk id="4" creationId="{1DE0E726-F40E-4252-96DD-09372A89BB3C}"/>
          </ac:spMkLst>
        </pc:spChg>
        <pc:spChg chg="add mod">
          <ac:chgData name="谢泽星" userId="0977a8f2e8b186c3" providerId="LiveId" clId="{A108FDCD-0C51-4FAE-860B-69B305A9430C}" dt="2018-06-21T02:52:57.573" v="663" actId="1035"/>
          <ac:spMkLst>
            <pc:docMk/>
            <pc:sldMk cId="2733758657" sldId="280"/>
            <ac:spMk id="12" creationId="{16FE4918-4177-407A-96F5-A934C93C0CF0}"/>
          </ac:spMkLst>
        </pc:spChg>
        <pc:spChg chg="add mod">
          <ac:chgData name="谢泽星" userId="0977a8f2e8b186c3" providerId="LiveId" clId="{A108FDCD-0C51-4FAE-860B-69B305A9430C}" dt="2018-06-21T02:52:57.573" v="663" actId="1035"/>
          <ac:spMkLst>
            <pc:docMk/>
            <pc:sldMk cId="2733758657" sldId="280"/>
            <ac:spMk id="13" creationId="{2109771D-F304-480B-BF0B-39FACA9EBE4B}"/>
          </ac:spMkLst>
        </pc:spChg>
        <pc:spChg chg="add mod">
          <ac:chgData name="谢泽星" userId="0977a8f2e8b186c3" providerId="LiveId" clId="{A108FDCD-0C51-4FAE-860B-69B305A9430C}" dt="2018-06-21T02:52:57.573" v="663" actId="1035"/>
          <ac:spMkLst>
            <pc:docMk/>
            <pc:sldMk cId="2733758657" sldId="280"/>
            <ac:spMk id="14" creationId="{80D8D211-580A-4D55-AFA2-71746E9FFF85}"/>
          </ac:spMkLst>
        </pc:spChg>
        <pc:spChg chg="add mod">
          <ac:chgData name="谢泽星" userId="0977a8f2e8b186c3" providerId="LiveId" clId="{A108FDCD-0C51-4FAE-860B-69B305A9430C}" dt="2018-06-21T02:52:57.573" v="663" actId="1035"/>
          <ac:spMkLst>
            <pc:docMk/>
            <pc:sldMk cId="2733758657" sldId="280"/>
            <ac:spMk id="15" creationId="{4022AE95-B16A-42A3-9C9D-CA73899CF77A}"/>
          </ac:spMkLst>
        </pc:spChg>
        <pc:spChg chg="add mod">
          <ac:chgData name="谢泽星" userId="0977a8f2e8b186c3" providerId="LiveId" clId="{A108FDCD-0C51-4FAE-860B-69B305A9430C}" dt="2018-06-21T02:54:33.636" v="683" actId="164"/>
          <ac:spMkLst>
            <pc:docMk/>
            <pc:sldMk cId="2733758657" sldId="280"/>
            <ac:spMk id="17" creationId="{A0136CF8-008B-4B89-B9AF-189564580C2D}"/>
          </ac:spMkLst>
        </pc:spChg>
        <pc:spChg chg="mod">
          <ac:chgData name="谢泽星" userId="0977a8f2e8b186c3" providerId="LiveId" clId="{A108FDCD-0C51-4FAE-860B-69B305A9430C}" dt="2018-06-21T02:47:20.648" v="535"/>
          <ac:spMkLst>
            <pc:docMk/>
            <pc:sldMk cId="2733758657" sldId="280"/>
            <ac:spMk id="16386" creationId="{00000000-0000-0000-0000-000000000000}"/>
          </ac:spMkLst>
        </pc:spChg>
        <pc:spChg chg="mod">
          <ac:chgData name="谢泽星" userId="0977a8f2e8b186c3" providerId="LiveId" clId="{A108FDCD-0C51-4FAE-860B-69B305A9430C}" dt="2018-06-21T02:52:57.573" v="663" actId="1035"/>
          <ac:spMkLst>
            <pc:docMk/>
            <pc:sldMk cId="2733758657" sldId="280"/>
            <ac:spMk id="16388" creationId="{00000000-0000-0000-0000-000000000000}"/>
          </ac:spMkLst>
        </pc:spChg>
        <pc:spChg chg="mod">
          <ac:chgData name="谢泽星" userId="0977a8f2e8b186c3" providerId="LiveId" clId="{A108FDCD-0C51-4FAE-860B-69B305A9430C}" dt="2018-06-21T02:52:57.573" v="663" actId="1035"/>
          <ac:spMkLst>
            <pc:docMk/>
            <pc:sldMk cId="2733758657" sldId="280"/>
            <ac:spMk id="16389" creationId="{00000000-0000-0000-0000-000000000000}"/>
          </ac:spMkLst>
        </pc:spChg>
        <pc:spChg chg="mod">
          <ac:chgData name="谢泽星" userId="0977a8f2e8b186c3" providerId="LiveId" clId="{A108FDCD-0C51-4FAE-860B-69B305A9430C}" dt="2018-06-21T02:52:57.573" v="663" actId="1035"/>
          <ac:spMkLst>
            <pc:docMk/>
            <pc:sldMk cId="2733758657" sldId="280"/>
            <ac:spMk id="16391" creationId="{00000000-0000-0000-0000-000000000000}"/>
          </ac:spMkLst>
        </pc:spChg>
        <pc:spChg chg="mod">
          <ac:chgData name="谢泽星" userId="0977a8f2e8b186c3" providerId="LiveId" clId="{A108FDCD-0C51-4FAE-860B-69B305A9430C}" dt="2018-06-21T02:52:57.573" v="663" actId="1035"/>
          <ac:spMkLst>
            <pc:docMk/>
            <pc:sldMk cId="2733758657" sldId="280"/>
            <ac:spMk id="16392" creationId="{00000000-0000-0000-0000-000000000000}"/>
          </ac:spMkLst>
        </pc:spChg>
        <pc:spChg chg="mod">
          <ac:chgData name="谢泽星" userId="0977a8f2e8b186c3" providerId="LiveId" clId="{A108FDCD-0C51-4FAE-860B-69B305A9430C}" dt="2018-06-21T02:52:57.573" v="663" actId="1035"/>
          <ac:spMkLst>
            <pc:docMk/>
            <pc:sldMk cId="2733758657" sldId="280"/>
            <ac:spMk id="16393" creationId="{00000000-0000-0000-0000-000000000000}"/>
          </ac:spMkLst>
        </pc:spChg>
        <pc:grpChg chg="add mod">
          <ac:chgData name="谢泽星" userId="0977a8f2e8b186c3" providerId="LiveId" clId="{A108FDCD-0C51-4FAE-860B-69B305A9430C}" dt="2018-06-21T03:05:49.979" v="853" actId="1076"/>
          <ac:grpSpMkLst>
            <pc:docMk/>
            <pc:sldMk cId="2733758657" sldId="280"/>
            <ac:grpSpMk id="2" creationId="{EDC28839-A073-4E76-81C3-8D56E26971B8}"/>
          </ac:grpSpMkLst>
        </pc:grpChg>
        <pc:grpChg chg="add mod">
          <ac:chgData name="谢泽星" userId="0977a8f2e8b186c3" providerId="LiveId" clId="{A108FDCD-0C51-4FAE-860B-69B305A9430C}" dt="2018-06-21T02:54:33.636" v="683" actId="164"/>
          <ac:grpSpMkLst>
            <pc:docMk/>
            <pc:sldMk cId="2733758657" sldId="280"/>
            <ac:grpSpMk id="19" creationId="{73CBB136-6D05-4D2F-ABFC-AB3FF84AA39A}"/>
          </ac:grpSpMkLst>
        </pc:grpChg>
        <pc:picChg chg="add del mod">
          <ac:chgData name="谢泽星" userId="0977a8f2e8b186c3" providerId="LiveId" clId="{A108FDCD-0C51-4FAE-860B-69B305A9430C}" dt="2018-06-21T04:15:23.518" v="1801" actId="478"/>
          <ac:picMkLst>
            <pc:docMk/>
            <pc:sldMk cId="2733758657" sldId="280"/>
            <ac:picMk id="5" creationId="{54A3956C-4AC1-46FE-B459-3DF161FAF82C}"/>
          </ac:picMkLst>
        </pc:picChg>
        <pc:picChg chg="add del mod">
          <ac:chgData name="谢泽星" userId="0977a8f2e8b186c3" providerId="LiveId" clId="{A108FDCD-0C51-4FAE-860B-69B305A9430C}" dt="2018-06-21T03:04:51.339" v="841" actId="478"/>
          <ac:picMkLst>
            <pc:docMk/>
            <pc:sldMk cId="2733758657" sldId="280"/>
            <ac:picMk id="16" creationId="{768FCFE4-3852-44D0-AC2C-B15B8AA4503B}"/>
          </ac:picMkLst>
        </pc:picChg>
        <pc:picChg chg="add mod">
          <ac:chgData name="谢泽星" userId="0977a8f2e8b186c3" providerId="LiveId" clId="{A108FDCD-0C51-4FAE-860B-69B305A9430C}" dt="2018-06-21T02:54:33.636" v="683" actId="164"/>
          <ac:picMkLst>
            <pc:docMk/>
            <pc:sldMk cId="2733758657" sldId="280"/>
            <ac:picMk id="18" creationId="{ADBE8386-7FAD-43ED-B294-64365F4AF983}"/>
          </ac:picMkLst>
        </pc:picChg>
        <pc:picChg chg="mod">
          <ac:chgData name="谢泽星" userId="0977a8f2e8b186c3" providerId="LiveId" clId="{A108FDCD-0C51-4FAE-860B-69B305A9430C}" dt="2018-06-21T03:05:16.606" v="847" actId="1076"/>
          <ac:picMkLst>
            <pc:docMk/>
            <pc:sldMk cId="2733758657" sldId="280"/>
            <ac:picMk id="20" creationId="{210BF2F4-AD33-4EA5-A68B-802BFF1C4E27}"/>
          </ac:picMkLst>
        </pc:picChg>
        <pc:picChg chg="mod">
          <ac:chgData name="谢泽星" userId="0977a8f2e8b186c3" providerId="LiveId" clId="{A108FDCD-0C51-4FAE-860B-69B305A9430C}" dt="2018-06-21T03:05:19.779" v="848" actId="1076"/>
          <ac:picMkLst>
            <pc:docMk/>
            <pc:sldMk cId="2733758657" sldId="280"/>
            <ac:picMk id="21" creationId="{68DFE82C-7A8B-40A1-89B7-42C8B4159E6D}"/>
          </ac:picMkLst>
        </pc:picChg>
        <pc:picChg chg="mod">
          <ac:chgData name="谢泽星" userId="0977a8f2e8b186c3" providerId="LiveId" clId="{A108FDCD-0C51-4FAE-860B-69B305A9430C}" dt="2018-06-21T03:05:21.795" v="849" actId="1076"/>
          <ac:picMkLst>
            <pc:docMk/>
            <pc:sldMk cId="2733758657" sldId="280"/>
            <ac:picMk id="22" creationId="{7506BD2F-9EB9-473E-8399-78F46A8D2365}"/>
          </ac:picMkLst>
        </pc:picChg>
        <pc:picChg chg="mod">
          <ac:chgData name="谢泽星" userId="0977a8f2e8b186c3" providerId="LiveId" clId="{A108FDCD-0C51-4FAE-860B-69B305A9430C}" dt="2018-06-21T03:05:07.772" v="844" actId="1076"/>
          <ac:picMkLst>
            <pc:docMk/>
            <pc:sldMk cId="2733758657" sldId="280"/>
            <ac:picMk id="23" creationId="{482F15C8-156A-40BD-9FFE-DEF1B8C3B9C3}"/>
          </ac:picMkLst>
        </pc:picChg>
        <pc:picChg chg="del">
          <ac:chgData name="谢泽星" userId="0977a8f2e8b186c3" providerId="LiveId" clId="{A108FDCD-0C51-4FAE-860B-69B305A9430C}" dt="2018-06-21T02:47:56.841" v="537" actId="478"/>
          <ac:picMkLst>
            <pc:docMk/>
            <pc:sldMk cId="2733758657" sldId="280"/>
            <ac:picMk id="24" creationId="{AD481F1D-9C9D-4848-BE88-AA057024F04B}"/>
          </ac:picMkLst>
        </pc:picChg>
        <pc:picChg chg="mod">
          <ac:chgData name="谢泽星" userId="0977a8f2e8b186c3" providerId="LiveId" clId="{A108FDCD-0C51-4FAE-860B-69B305A9430C}" dt="2018-06-21T03:05:10.739" v="845" actId="1076"/>
          <ac:picMkLst>
            <pc:docMk/>
            <pc:sldMk cId="2733758657" sldId="280"/>
            <ac:picMk id="25" creationId="{5C8A36FF-636D-42FC-B245-905BC09222D5}"/>
          </ac:picMkLst>
        </pc:picChg>
        <pc:picChg chg="mod">
          <ac:chgData name="谢泽星" userId="0977a8f2e8b186c3" providerId="LiveId" clId="{A108FDCD-0C51-4FAE-860B-69B305A9430C}" dt="2018-06-21T03:05:13.075" v="846" actId="1076"/>
          <ac:picMkLst>
            <pc:docMk/>
            <pc:sldMk cId="2733758657" sldId="280"/>
            <ac:picMk id="26" creationId="{0DB4FC0D-4CC6-42B6-9A1F-E2D8212D8427}"/>
          </ac:picMkLst>
        </pc:picChg>
        <pc:picChg chg="add">
          <ac:chgData name="谢泽星" userId="0977a8f2e8b186c3" providerId="LiveId" clId="{A108FDCD-0C51-4FAE-860B-69B305A9430C}" dt="2018-06-21T04:15:23.946" v="1802"/>
          <ac:picMkLst>
            <pc:docMk/>
            <pc:sldMk cId="2733758657" sldId="280"/>
            <ac:picMk id="28" creationId="{0BA0362C-624D-4C1C-B18F-1CD1FB239497}"/>
          </ac:picMkLst>
        </pc:picChg>
      </pc:sldChg>
      <pc:sldChg chg="addSp delSp modSp add modTransition">
        <pc:chgData name="谢泽星" userId="0977a8f2e8b186c3" providerId="LiveId" clId="{A108FDCD-0C51-4FAE-860B-69B305A9430C}" dt="2018-06-21T04:18:01.555" v="1852"/>
        <pc:sldMkLst>
          <pc:docMk/>
          <pc:sldMk cId="1008825880" sldId="281"/>
        </pc:sldMkLst>
        <pc:spChg chg="add mod ord">
          <ac:chgData name="谢泽星" userId="0977a8f2e8b186c3" providerId="LiveId" clId="{A108FDCD-0C51-4FAE-860B-69B305A9430C}" dt="2018-06-21T04:15:44.996" v="1808" actId="1076"/>
          <ac:spMkLst>
            <pc:docMk/>
            <pc:sldMk cId="1008825880" sldId="281"/>
            <ac:spMk id="4" creationId="{69AF7249-7DA9-473D-96D7-2BE884C2FEE4}"/>
          </ac:spMkLst>
        </pc:spChg>
        <pc:spChg chg="del">
          <ac:chgData name="谢泽星" userId="0977a8f2e8b186c3" providerId="LiveId" clId="{A108FDCD-0C51-4FAE-860B-69B305A9430C}" dt="2018-06-21T02:59:20.937" v="767" actId="478"/>
          <ac:spMkLst>
            <pc:docMk/>
            <pc:sldMk cId="1008825880" sldId="281"/>
            <ac:spMk id="12" creationId="{16FE4918-4177-407A-96F5-A934C93C0CF0}"/>
          </ac:spMkLst>
        </pc:spChg>
        <pc:spChg chg="del">
          <ac:chgData name="谢泽星" userId="0977a8f2e8b186c3" providerId="LiveId" clId="{A108FDCD-0C51-4FAE-860B-69B305A9430C}" dt="2018-06-21T02:59:38.325" v="780" actId="478"/>
          <ac:spMkLst>
            <pc:docMk/>
            <pc:sldMk cId="1008825880" sldId="281"/>
            <ac:spMk id="13" creationId="{2109771D-F304-480B-BF0B-39FACA9EBE4B}"/>
          </ac:spMkLst>
        </pc:spChg>
        <pc:spChg chg="del">
          <ac:chgData name="谢泽星" userId="0977a8f2e8b186c3" providerId="LiveId" clId="{A108FDCD-0C51-4FAE-860B-69B305A9430C}" dt="2018-06-21T02:59:39.633" v="781" actId="478"/>
          <ac:spMkLst>
            <pc:docMk/>
            <pc:sldMk cId="1008825880" sldId="281"/>
            <ac:spMk id="14" creationId="{80D8D211-580A-4D55-AFA2-71746E9FFF85}"/>
          </ac:spMkLst>
        </pc:spChg>
        <pc:spChg chg="add del mod">
          <ac:chgData name="谢泽星" userId="0977a8f2e8b186c3" providerId="LiveId" clId="{A108FDCD-0C51-4FAE-860B-69B305A9430C}" dt="2018-06-21T03:00:58.260" v="805" actId="20577"/>
          <ac:spMkLst>
            <pc:docMk/>
            <pc:sldMk cId="1008825880" sldId="281"/>
            <ac:spMk id="15" creationId="{4022AE95-B16A-42A3-9C9D-CA73899CF77A}"/>
          </ac:spMkLst>
        </pc:spChg>
        <pc:spChg chg="add del">
          <ac:chgData name="谢泽星" userId="0977a8f2e8b186c3" providerId="LiveId" clId="{A108FDCD-0C51-4FAE-860B-69B305A9430C}" dt="2018-06-21T04:11:35.654" v="1773" actId="478"/>
          <ac:spMkLst>
            <pc:docMk/>
            <pc:sldMk cId="1008825880" sldId="281"/>
            <ac:spMk id="32" creationId="{BA91A6ED-8C0B-493B-83D2-B79BEDFAC054}"/>
          </ac:spMkLst>
        </pc:spChg>
        <pc:spChg chg="mod">
          <ac:chgData name="谢泽星" userId="0977a8f2e8b186c3" providerId="LiveId" clId="{A108FDCD-0C51-4FAE-860B-69B305A9430C}" dt="2018-06-21T02:57:02.200" v="731"/>
          <ac:spMkLst>
            <pc:docMk/>
            <pc:sldMk cId="1008825880" sldId="281"/>
            <ac:spMk id="16386" creationId="{00000000-0000-0000-0000-000000000000}"/>
          </ac:spMkLst>
        </pc:spChg>
        <pc:spChg chg="mod">
          <ac:chgData name="谢泽星" userId="0977a8f2e8b186c3" providerId="LiveId" clId="{A108FDCD-0C51-4FAE-860B-69B305A9430C}" dt="2018-06-21T02:58:00.252" v="754" actId="20577"/>
          <ac:spMkLst>
            <pc:docMk/>
            <pc:sldMk cId="1008825880" sldId="281"/>
            <ac:spMk id="16387" creationId="{00000000-0000-0000-0000-000000000000}"/>
          </ac:spMkLst>
        </pc:spChg>
        <pc:spChg chg="mod">
          <ac:chgData name="谢泽星" userId="0977a8f2e8b186c3" providerId="LiveId" clId="{A108FDCD-0C51-4FAE-860B-69B305A9430C}" dt="2018-06-21T02:58:49.857" v="757"/>
          <ac:spMkLst>
            <pc:docMk/>
            <pc:sldMk cId="1008825880" sldId="281"/>
            <ac:spMk id="16391" creationId="{00000000-0000-0000-0000-000000000000}"/>
          </ac:spMkLst>
        </pc:spChg>
        <pc:spChg chg="mod">
          <ac:chgData name="谢泽星" userId="0977a8f2e8b186c3" providerId="LiveId" clId="{A108FDCD-0C51-4FAE-860B-69B305A9430C}" dt="2018-06-21T02:58:58.848" v="760"/>
          <ac:spMkLst>
            <pc:docMk/>
            <pc:sldMk cId="1008825880" sldId="281"/>
            <ac:spMk id="16392" creationId="{00000000-0000-0000-0000-000000000000}"/>
          </ac:spMkLst>
        </pc:spChg>
        <pc:spChg chg="mod">
          <ac:chgData name="谢泽星" userId="0977a8f2e8b186c3" providerId="LiveId" clId="{A108FDCD-0C51-4FAE-860B-69B305A9430C}" dt="2018-06-21T02:59:08.366" v="763"/>
          <ac:spMkLst>
            <pc:docMk/>
            <pc:sldMk cId="1008825880" sldId="281"/>
            <ac:spMk id="16393" creationId="{00000000-0000-0000-0000-000000000000}"/>
          </ac:spMkLst>
        </pc:spChg>
        <pc:grpChg chg="del">
          <ac:chgData name="谢泽星" userId="0977a8f2e8b186c3" providerId="LiveId" clId="{A108FDCD-0C51-4FAE-860B-69B305A9430C}" dt="2018-06-21T02:57:13.543" v="733" actId="478"/>
          <ac:grpSpMkLst>
            <pc:docMk/>
            <pc:sldMk cId="1008825880" sldId="281"/>
            <ac:grpSpMk id="2" creationId="{EDC28839-A073-4E76-81C3-8D56E26971B8}"/>
          </ac:grpSpMkLst>
        </pc:grpChg>
        <pc:picChg chg="mod">
          <ac:chgData name="谢泽星" userId="0977a8f2e8b186c3" providerId="LiveId" clId="{A108FDCD-0C51-4FAE-860B-69B305A9430C}" dt="2018-06-21T03:00:59.228" v="806" actId="1076"/>
          <ac:picMkLst>
            <pc:docMk/>
            <pc:sldMk cId="1008825880" sldId="281"/>
            <ac:picMk id="3" creationId="{08EDEB0D-980D-45DD-BC96-2A7D96045831}"/>
          </ac:picMkLst>
        </pc:picChg>
        <pc:picChg chg="del">
          <ac:chgData name="谢泽星" userId="0977a8f2e8b186c3" providerId="LiveId" clId="{A108FDCD-0C51-4FAE-860B-69B305A9430C}" dt="2018-06-21T02:57:12.986" v="732" actId="478"/>
          <ac:picMkLst>
            <pc:docMk/>
            <pc:sldMk cId="1008825880" sldId="281"/>
            <ac:picMk id="16" creationId="{768FCFE4-3852-44D0-AC2C-B15B8AA4503B}"/>
          </ac:picMkLst>
        </pc:picChg>
        <pc:picChg chg="add mod">
          <ac:chgData name="谢泽星" userId="0977a8f2e8b186c3" providerId="LiveId" clId="{A108FDCD-0C51-4FAE-860B-69B305A9430C}" dt="2018-06-21T03:04:22.683" v="838" actId="14100"/>
          <ac:picMkLst>
            <pc:docMk/>
            <pc:sldMk cId="1008825880" sldId="281"/>
            <ac:picMk id="27" creationId="{AFA51C98-DA3D-4944-80E8-08997808009F}"/>
          </ac:picMkLst>
        </pc:picChg>
        <pc:picChg chg="add mod">
          <ac:chgData name="谢泽星" userId="0977a8f2e8b186c3" providerId="LiveId" clId="{A108FDCD-0C51-4FAE-860B-69B305A9430C}" dt="2018-06-21T03:04:18.917" v="837" actId="1076"/>
          <ac:picMkLst>
            <pc:docMk/>
            <pc:sldMk cId="1008825880" sldId="281"/>
            <ac:picMk id="28" creationId="{299245F8-AC3C-43DD-949A-3282E8931CFF}"/>
          </ac:picMkLst>
        </pc:picChg>
        <pc:picChg chg="add mod">
          <ac:chgData name="谢泽星" userId="0977a8f2e8b186c3" providerId="LiveId" clId="{A108FDCD-0C51-4FAE-860B-69B305A9430C}" dt="2018-06-21T03:04:18.917" v="837" actId="1076"/>
          <ac:picMkLst>
            <pc:docMk/>
            <pc:sldMk cId="1008825880" sldId="281"/>
            <ac:picMk id="29" creationId="{A943E34F-6DE9-4DBF-A179-44DDF6FA5FB2}"/>
          </ac:picMkLst>
        </pc:picChg>
        <pc:picChg chg="add mod">
          <ac:chgData name="谢泽星" userId="0977a8f2e8b186c3" providerId="LiveId" clId="{A108FDCD-0C51-4FAE-860B-69B305A9430C}" dt="2018-06-21T03:04:31.323" v="840" actId="14100"/>
          <ac:picMkLst>
            <pc:docMk/>
            <pc:sldMk cId="1008825880" sldId="281"/>
            <ac:picMk id="30" creationId="{9BCD9FE3-E866-4A40-BD86-8B44FC075FAD}"/>
          </ac:picMkLst>
        </pc:picChg>
        <pc:picChg chg="add del">
          <ac:chgData name="谢泽星" userId="0977a8f2e8b186c3" providerId="LiveId" clId="{A108FDCD-0C51-4FAE-860B-69B305A9430C}" dt="2018-06-21T04:15:33.687" v="1804" actId="478"/>
          <ac:picMkLst>
            <pc:docMk/>
            <pc:sldMk cId="1008825880" sldId="281"/>
            <ac:picMk id="31" creationId="{8009B2BE-69B4-44D9-9D0D-9C2A1D09174E}"/>
          </ac:picMkLst>
        </pc:picChg>
        <pc:picChg chg="add">
          <ac:chgData name="谢泽星" userId="0977a8f2e8b186c3" providerId="LiveId" clId="{A108FDCD-0C51-4FAE-860B-69B305A9430C}" dt="2018-06-21T04:15:34.927" v="1805"/>
          <ac:picMkLst>
            <pc:docMk/>
            <pc:sldMk cId="1008825880" sldId="281"/>
            <ac:picMk id="33" creationId="{59E2BF72-C833-4E82-A2F3-627FEA785695}"/>
          </ac:picMkLst>
        </pc:picChg>
      </pc:sldChg>
      <pc:sldChg chg="addSp delSp modSp add modTransition">
        <pc:chgData name="谢泽星" userId="0977a8f2e8b186c3" providerId="LiveId" clId="{A108FDCD-0C51-4FAE-860B-69B305A9430C}" dt="2018-06-21T04:18:04.828" v="1853"/>
        <pc:sldMkLst>
          <pc:docMk/>
          <pc:sldMk cId="320734083" sldId="282"/>
        </pc:sldMkLst>
        <pc:spChg chg="mod">
          <ac:chgData name="谢泽星" userId="0977a8f2e8b186c3" providerId="LiveId" clId="{A108FDCD-0C51-4FAE-860B-69B305A9430C}" dt="2018-06-21T03:19:45.821" v="1082" actId="1036"/>
          <ac:spMkLst>
            <pc:docMk/>
            <pc:sldMk cId="320734083" sldId="282"/>
            <ac:spMk id="15" creationId="{4022AE95-B16A-42A3-9C9D-CA73899CF77A}"/>
          </ac:spMkLst>
        </pc:spChg>
        <pc:spChg chg="add mod ord">
          <ac:chgData name="谢泽星" userId="0977a8f2e8b186c3" providerId="LiveId" clId="{A108FDCD-0C51-4FAE-860B-69B305A9430C}" dt="2018-06-21T04:16:09.451" v="1814" actId="1076"/>
          <ac:spMkLst>
            <pc:docMk/>
            <pc:sldMk cId="320734083" sldId="282"/>
            <ac:spMk id="19" creationId="{E72C5F1A-16D7-4729-83A9-96FDD2142BE7}"/>
          </ac:spMkLst>
        </pc:spChg>
        <pc:spChg chg="mod">
          <ac:chgData name="谢泽星" userId="0977a8f2e8b186c3" providerId="LiveId" clId="{A108FDCD-0C51-4FAE-860B-69B305A9430C}" dt="2018-06-21T03:06:46.846" v="869"/>
          <ac:spMkLst>
            <pc:docMk/>
            <pc:sldMk cId="320734083" sldId="282"/>
            <ac:spMk id="16386" creationId="{00000000-0000-0000-0000-000000000000}"/>
          </ac:spMkLst>
        </pc:spChg>
        <pc:spChg chg="mod">
          <ac:chgData name="谢泽星" userId="0977a8f2e8b186c3" providerId="LiveId" clId="{A108FDCD-0C51-4FAE-860B-69B305A9430C}" dt="2018-06-21T03:19:45.821" v="1082" actId="1036"/>
          <ac:spMkLst>
            <pc:docMk/>
            <pc:sldMk cId="320734083" sldId="282"/>
            <ac:spMk id="16388" creationId="{00000000-0000-0000-0000-000000000000}"/>
          </ac:spMkLst>
        </pc:spChg>
        <pc:spChg chg="mod">
          <ac:chgData name="谢泽星" userId="0977a8f2e8b186c3" providerId="LiveId" clId="{A108FDCD-0C51-4FAE-860B-69B305A9430C}" dt="2018-06-21T03:19:45.821" v="1082" actId="1036"/>
          <ac:spMkLst>
            <pc:docMk/>
            <pc:sldMk cId="320734083" sldId="282"/>
            <ac:spMk id="16389" creationId="{00000000-0000-0000-0000-000000000000}"/>
          </ac:spMkLst>
        </pc:spChg>
        <pc:spChg chg="mod">
          <ac:chgData name="谢泽星" userId="0977a8f2e8b186c3" providerId="LiveId" clId="{A108FDCD-0C51-4FAE-860B-69B305A9430C}" dt="2018-06-21T03:19:45.821" v="1082" actId="1036"/>
          <ac:spMkLst>
            <pc:docMk/>
            <pc:sldMk cId="320734083" sldId="282"/>
            <ac:spMk id="16391" creationId="{00000000-0000-0000-0000-000000000000}"/>
          </ac:spMkLst>
        </pc:spChg>
        <pc:spChg chg="mod">
          <ac:chgData name="谢泽星" userId="0977a8f2e8b186c3" providerId="LiveId" clId="{A108FDCD-0C51-4FAE-860B-69B305A9430C}" dt="2018-06-21T03:19:45.821" v="1082" actId="1036"/>
          <ac:spMkLst>
            <pc:docMk/>
            <pc:sldMk cId="320734083" sldId="282"/>
            <ac:spMk id="16392" creationId="{00000000-0000-0000-0000-000000000000}"/>
          </ac:spMkLst>
        </pc:spChg>
        <pc:spChg chg="mod">
          <ac:chgData name="谢泽星" userId="0977a8f2e8b186c3" providerId="LiveId" clId="{A108FDCD-0C51-4FAE-860B-69B305A9430C}" dt="2018-06-21T03:19:45.821" v="1082" actId="1036"/>
          <ac:spMkLst>
            <pc:docMk/>
            <pc:sldMk cId="320734083" sldId="282"/>
            <ac:spMk id="16393" creationId="{00000000-0000-0000-0000-000000000000}"/>
          </ac:spMkLst>
        </pc:spChg>
        <pc:grpChg chg="add mod">
          <ac:chgData name="谢泽星" userId="0977a8f2e8b186c3" providerId="LiveId" clId="{A108FDCD-0C51-4FAE-860B-69B305A9430C}" dt="2018-06-21T03:20:34.551" v="1089" actId="1076"/>
          <ac:grpSpMkLst>
            <pc:docMk/>
            <pc:sldMk cId="320734083" sldId="282"/>
            <ac:grpSpMk id="2" creationId="{2BAF28B6-6408-4C21-A32F-4003C9438AAD}"/>
          </ac:grpSpMkLst>
        </pc:grpChg>
        <pc:picChg chg="add mod">
          <ac:chgData name="谢泽星" userId="0977a8f2e8b186c3" providerId="LiveId" clId="{A108FDCD-0C51-4FAE-860B-69B305A9430C}" dt="2018-06-21T03:21:10.707" v="1094" actId="1076"/>
          <ac:picMkLst>
            <pc:docMk/>
            <pc:sldMk cId="320734083" sldId="282"/>
            <ac:picMk id="16" creationId="{D457FD24-0772-45F3-90D6-5E4159719DE4}"/>
          </ac:picMkLst>
        </pc:picChg>
        <pc:picChg chg="add mod">
          <ac:chgData name="谢泽星" userId="0977a8f2e8b186c3" providerId="LiveId" clId="{A108FDCD-0C51-4FAE-860B-69B305A9430C}" dt="2018-06-21T03:20:08.796" v="1084" actId="14100"/>
          <ac:picMkLst>
            <pc:docMk/>
            <pc:sldMk cId="320734083" sldId="282"/>
            <ac:picMk id="17" creationId="{E329A9FA-6CDD-456D-BB2F-899A1AD879E9}"/>
          </ac:picMkLst>
        </pc:picChg>
        <pc:picChg chg="add del">
          <ac:chgData name="谢泽星" userId="0977a8f2e8b186c3" providerId="LiveId" clId="{A108FDCD-0C51-4FAE-860B-69B305A9430C}" dt="2018-06-21T04:15:56.058" v="1810" actId="478"/>
          <ac:picMkLst>
            <pc:docMk/>
            <pc:sldMk cId="320734083" sldId="282"/>
            <ac:picMk id="18" creationId="{01019EA4-BB03-4CEF-A881-472393EEE058}"/>
          </ac:picMkLst>
        </pc:picChg>
        <pc:picChg chg="add">
          <ac:chgData name="谢泽星" userId="0977a8f2e8b186c3" providerId="LiveId" clId="{A108FDCD-0C51-4FAE-860B-69B305A9430C}" dt="2018-06-21T04:15:57.152" v="1811"/>
          <ac:picMkLst>
            <pc:docMk/>
            <pc:sldMk cId="320734083" sldId="282"/>
            <ac:picMk id="20" creationId="{0D328C3E-A817-4463-B7ED-BC7D3795C370}"/>
          </ac:picMkLst>
        </pc:picChg>
        <pc:picChg chg="del">
          <ac:chgData name="谢泽星" userId="0977a8f2e8b186c3" providerId="LiveId" clId="{A108FDCD-0C51-4FAE-860B-69B305A9430C}" dt="2018-06-21T03:07:09.055" v="878" actId="478"/>
          <ac:picMkLst>
            <pc:docMk/>
            <pc:sldMk cId="320734083" sldId="282"/>
            <ac:picMk id="27" creationId="{AFA51C98-DA3D-4944-80E8-08997808009F}"/>
          </ac:picMkLst>
        </pc:picChg>
        <pc:picChg chg="del">
          <ac:chgData name="谢泽星" userId="0977a8f2e8b186c3" providerId="LiveId" clId="{A108FDCD-0C51-4FAE-860B-69B305A9430C}" dt="2018-06-21T03:07:08.603" v="877" actId="478"/>
          <ac:picMkLst>
            <pc:docMk/>
            <pc:sldMk cId="320734083" sldId="282"/>
            <ac:picMk id="28" creationId="{299245F8-AC3C-43DD-949A-3282E8931CFF}"/>
          </ac:picMkLst>
        </pc:picChg>
        <pc:picChg chg="del">
          <ac:chgData name="谢泽星" userId="0977a8f2e8b186c3" providerId="LiveId" clId="{A108FDCD-0C51-4FAE-860B-69B305A9430C}" dt="2018-06-21T03:07:09.661" v="879" actId="478"/>
          <ac:picMkLst>
            <pc:docMk/>
            <pc:sldMk cId="320734083" sldId="282"/>
            <ac:picMk id="29" creationId="{A943E34F-6DE9-4DBF-A179-44DDF6FA5FB2}"/>
          </ac:picMkLst>
        </pc:picChg>
        <pc:picChg chg="del">
          <ac:chgData name="谢泽星" userId="0977a8f2e8b186c3" providerId="LiveId" clId="{A108FDCD-0C51-4FAE-860B-69B305A9430C}" dt="2018-06-21T03:07:07.365" v="876" actId="478"/>
          <ac:picMkLst>
            <pc:docMk/>
            <pc:sldMk cId="320734083" sldId="282"/>
            <ac:picMk id="30" creationId="{9BCD9FE3-E866-4A40-BD86-8B44FC075FAD}"/>
          </ac:picMkLst>
        </pc:picChg>
      </pc:sldChg>
      <pc:sldChg chg="addSp delSp modSp add modTransition">
        <pc:chgData name="谢泽星" userId="0977a8f2e8b186c3" providerId="LiveId" clId="{A108FDCD-0C51-4FAE-860B-69B305A9430C}" dt="2018-06-21T04:18:06.995" v="1854"/>
        <pc:sldMkLst>
          <pc:docMk/>
          <pc:sldMk cId="2627283587" sldId="283"/>
        </pc:sldMkLst>
        <pc:spChg chg="del">
          <ac:chgData name="谢泽星" userId="0977a8f2e8b186c3" providerId="LiveId" clId="{A108FDCD-0C51-4FAE-860B-69B305A9430C}" dt="2018-06-21T03:12:07.255" v="938" actId="478"/>
          <ac:spMkLst>
            <pc:docMk/>
            <pc:sldMk cId="2627283587" sldId="283"/>
            <ac:spMk id="15" creationId="{4022AE95-B16A-42A3-9C9D-CA73899CF77A}"/>
          </ac:spMkLst>
        </pc:spChg>
        <pc:spChg chg="add del">
          <ac:chgData name="谢泽星" userId="0977a8f2e8b186c3" providerId="LiveId" clId="{A108FDCD-0C51-4FAE-860B-69B305A9430C}" dt="2018-06-21T03:15:30.781" v="979"/>
          <ac:spMkLst>
            <pc:docMk/>
            <pc:sldMk cId="2627283587" sldId="283"/>
            <ac:spMk id="20" creationId="{1A11D232-38F9-4578-A542-621D086FA3A4}"/>
          </ac:spMkLst>
        </pc:spChg>
        <pc:spChg chg="add del">
          <ac:chgData name="谢泽星" userId="0977a8f2e8b186c3" providerId="LiveId" clId="{A108FDCD-0C51-4FAE-860B-69B305A9430C}" dt="2018-06-21T03:15:30.781" v="979"/>
          <ac:spMkLst>
            <pc:docMk/>
            <pc:sldMk cId="2627283587" sldId="283"/>
            <ac:spMk id="21" creationId="{13A2F86E-8EAA-406D-A6D1-F1B937FD9CC2}"/>
          </ac:spMkLst>
        </pc:spChg>
        <pc:spChg chg="add mod ord">
          <ac:chgData name="谢泽星" userId="0977a8f2e8b186c3" providerId="LiveId" clId="{A108FDCD-0C51-4FAE-860B-69B305A9430C}" dt="2018-06-21T04:16:27.739" v="1819" actId="1076"/>
          <ac:spMkLst>
            <pc:docMk/>
            <pc:sldMk cId="2627283587" sldId="283"/>
            <ac:spMk id="23" creationId="{D9B068F0-60EB-4F23-B5C6-FD9CF8C7DCE1}"/>
          </ac:spMkLst>
        </pc:spChg>
        <pc:spChg chg="mod">
          <ac:chgData name="谢泽星" userId="0977a8f2e8b186c3" providerId="LiveId" clId="{A108FDCD-0C51-4FAE-860B-69B305A9430C}" dt="2018-06-21T03:11:42.017" v="936"/>
          <ac:spMkLst>
            <pc:docMk/>
            <pc:sldMk cId="2627283587" sldId="283"/>
            <ac:spMk id="16386" creationId="{00000000-0000-0000-0000-000000000000}"/>
          </ac:spMkLst>
        </pc:spChg>
        <pc:spChg chg="del">
          <ac:chgData name="谢泽星" userId="0977a8f2e8b186c3" providerId="LiveId" clId="{A108FDCD-0C51-4FAE-860B-69B305A9430C}" dt="2018-06-21T03:12:07.255" v="938" actId="478"/>
          <ac:spMkLst>
            <pc:docMk/>
            <pc:sldMk cId="2627283587" sldId="283"/>
            <ac:spMk id="16388" creationId="{00000000-0000-0000-0000-000000000000}"/>
          </ac:spMkLst>
        </pc:spChg>
        <pc:spChg chg="del">
          <ac:chgData name="谢泽星" userId="0977a8f2e8b186c3" providerId="LiveId" clId="{A108FDCD-0C51-4FAE-860B-69B305A9430C}" dt="2018-06-21T03:12:07.255" v="938" actId="478"/>
          <ac:spMkLst>
            <pc:docMk/>
            <pc:sldMk cId="2627283587" sldId="283"/>
            <ac:spMk id="16389" creationId="{00000000-0000-0000-0000-000000000000}"/>
          </ac:spMkLst>
        </pc:spChg>
        <pc:spChg chg="del">
          <ac:chgData name="谢泽星" userId="0977a8f2e8b186c3" providerId="LiveId" clId="{A108FDCD-0C51-4FAE-860B-69B305A9430C}" dt="2018-06-21T03:12:07.255" v="938" actId="478"/>
          <ac:spMkLst>
            <pc:docMk/>
            <pc:sldMk cId="2627283587" sldId="283"/>
            <ac:spMk id="16391" creationId="{00000000-0000-0000-0000-000000000000}"/>
          </ac:spMkLst>
        </pc:spChg>
        <pc:spChg chg="del">
          <ac:chgData name="谢泽星" userId="0977a8f2e8b186c3" providerId="LiveId" clId="{A108FDCD-0C51-4FAE-860B-69B305A9430C}" dt="2018-06-21T03:12:07.255" v="938" actId="478"/>
          <ac:spMkLst>
            <pc:docMk/>
            <pc:sldMk cId="2627283587" sldId="283"/>
            <ac:spMk id="16392" creationId="{00000000-0000-0000-0000-000000000000}"/>
          </ac:spMkLst>
        </pc:spChg>
        <pc:spChg chg="del">
          <ac:chgData name="谢泽星" userId="0977a8f2e8b186c3" providerId="LiveId" clId="{A108FDCD-0C51-4FAE-860B-69B305A9430C}" dt="2018-06-21T03:12:07.255" v="938" actId="478"/>
          <ac:spMkLst>
            <pc:docMk/>
            <pc:sldMk cId="2627283587" sldId="283"/>
            <ac:spMk id="16393" creationId="{00000000-0000-0000-0000-000000000000}"/>
          </ac:spMkLst>
        </pc:spChg>
        <pc:grpChg chg="del">
          <ac:chgData name="谢泽星" userId="0977a8f2e8b186c3" providerId="LiveId" clId="{A108FDCD-0C51-4FAE-860B-69B305A9430C}" dt="2018-06-21T03:11:43.263" v="937" actId="478"/>
          <ac:grpSpMkLst>
            <pc:docMk/>
            <pc:sldMk cId="2627283587" sldId="283"/>
            <ac:grpSpMk id="2" creationId="{2BAF28B6-6408-4C21-A32F-4003C9438AAD}"/>
          </ac:grpSpMkLst>
        </pc:grpChg>
        <pc:picChg chg="add mod">
          <ac:chgData name="谢泽星" userId="0977a8f2e8b186c3" providerId="LiveId" clId="{A108FDCD-0C51-4FAE-860B-69B305A9430C}" dt="2018-06-21T03:13:32.924" v="959" actId="1076"/>
          <ac:picMkLst>
            <pc:docMk/>
            <pc:sldMk cId="2627283587" sldId="283"/>
            <ac:picMk id="14" creationId="{71044F09-0F73-4C43-9F1F-7CBA3797D297}"/>
          </ac:picMkLst>
        </pc:picChg>
        <pc:picChg chg="add mod">
          <ac:chgData name="谢泽星" userId="0977a8f2e8b186c3" providerId="LiveId" clId="{A108FDCD-0C51-4FAE-860B-69B305A9430C}" dt="2018-06-21T03:15:15.573" v="976" actId="1076"/>
          <ac:picMkLst>
            <pc:docMk/>
            <pc:sldMk cId="2627283587" sldId="283"/>
            <ac:picMk id="18" creationId="{D741604E-2DB2-48C0-A3C0-C0AF0D08C8E1}"/>
          </ac:picMkLst>
        </pc:picChg>
        <pc:picChg chg="add mod">
          <ac:chgData name="谢泽星" userId="0977a8f2e8b186c3" providerId="LiveId" clId="{A108FDCD-0C51-4FAE-860B-69B305A9430C}" dt="2018-06-21T03:15:21.675" v="977" actId="14100"/>
          <ac:picMkLst>
            <pc:docMk/>
            <pc:sldMk cId="2627283587" sldId="283"/>
            <ac:picMk id="19" creationId="{2472232C-1AD4-4E9F-9633-8C123F485E98}"/>
          </ac:picMkLst>
        </pc:picChg>
        <pc:picChg chg="add del">
          <ac:chgData name="谢泽星" userId="0977a8f2e8b186c3" providerId="LiveId" clId="{A108FDCD-0C51-4FAE-860B-69B305A9430C}" dt="2018-06-21T04:16:19.114" v="1816" actId="478"/>
          <ac:picMkLst>
            <pc:docMk/>
            <pc:sldMk cId="2627283587" sldId="283"/>
            <ac:picMk id="22" creationId="{EEFF5D9F-9561-43E6-8FEA-E54A7BD291A7}"/>
          </ac:picMkLst>
        </pc:picChg>
        <pc:picChg chg="add">
          <ac:chgData name="谢泽星" userId="0977a8f2e8b186c3" providerId="LiveId" clId="{A108FDCD-0C51-4FAE-860B-69B305A9430C}" dt="2018-06-21T04:16:20.267" v="1817"/>
          <ac:picMkLst>
            <pc:docMk/>
            <pc:sldMk cId="2627283587" sldId="283"/>
            <ac:picMk id="24" creationId="{F64DFAAD-2173-4E9A-B671-8F8B1F2B8721}"/>
          </ac:picMkLst>
        </pc:picChg>
      </pc:sldChg>
      <pc:sldChg chg="addSp delSp modSp add modTransition">
        <pc:chgData name="谢泽星" userId="0977a8f2e8b186c3" providerId="LiveId" clId="{A108FDCD-0C51-4FAE-860B-69B305A9430C}" dt="2018-06-21T04:18:09.829" v="1855"/>
        <pc:sldMkLst>
          <pc:docMk/>
          <pc:sldMk cId="4217118839" sldId="284"/>
        </pc:sldMkLst>
        <pc:spChg chg="add mod">
          <ac:chgData name="谢泽星" userId="0977a8f2e8b186c3" providerId="LiveId" clId="{A108FDCD-0C51-4FAE-860B-69B305A9430C}" dt="2018-06-21T03:15:47.377" v="986" actId="404"/>
          <ac:spMkLst>
            <pc:docMk/>
            <pc:sldMk cId="4217118839" sldId="284"/>
            <ac:spMk id="10" creationId="{8B4FE576-21BD-4B1A-87DC-56FC32E5DF9F}"/>
          </ac:spMkLst>
        </pc:spChg>
        <pc:spChg chg="add mod">
          <ac:chgData name="谢泽星" userId="0977a8f2e8b186c3" providerId="LiveId" clId="{A108FDCD-0C51-4FAE-860B-69B305A9430C}" dt="2018-06-21T03:16:08.949" v="999"/>
          <ac:spMkLst>
            <pc:docMk/>
            <pc:sldMk cId="4217118839" sldId="284"/>
            <ac:spMk id="11" creationId="{5F1F7E45-A5AF-4A3C-B4E6-89B448D7A911}"/>
          </ac:spMkLst>
        </pc:spChg>
        <pc:spChg chg="add mod">
          <ac:chgData name="谢泽星" userId="0977a8f2e8b186c3" providerId="LiveId" clId="{A108FDCD-0C51-4FAE-860B-69B305A9430C}" dt="2018-06-21T03:16:47.545" v="1009" actId="20577"/>
          <ac:spMkLst>
            <pc:docMk/>
            <pc:sldMk cId="4217118839" sldId="284"/>
            <ac:spMk id="13" creationId="{7A8477EF-DA8F-447A-88D5-DE2275C50294}"/>
          </ac:spMkLst>
        </pc:spChg>
        <pc:spChg chg="add mod">
          <ac:chgData name="谢泽星" userId="0977a8f2e8b186c3" providerId="LiveId" clId="{A108FDCD-0C51-4FAE-860B-69B305A9430C}" dt="2018-06-21T03:16:45.679" v="1008"/>
          <ac:spMkLst>
            <pc:docMk/>
            <pc:sldMk cId="4217118839" sldId="284"/>
            <ac:spMk id="15" creationId="{7AD9F93A-8F2A-49E4-899D-CD79F0A2DFDB}"/>
          </ac:spMkLst>
        </pc:spChg>
        <pc:spChg chg="mod">
          <ac:chgData name="谢泽星" userId="0977a8f2e8b186c3" providerId="LiveId" clId="{A108FDCD-0C51-4FAE-860B-69B305A9430C}" dt="2018-06-21T03:14:05.268" v="963"/>
          <ac:spMkLst>
            <pc:docMk/>
            <pc:sldMk cId="4217118839" sldId="284"/>
            <ac:spMk id="16386" creationId="{00000000-0000-0000-0000-000000000000}"/>
          </ac:spMkLst>
        </pc:spChg>
        <pc:picChg chg="add del">
          <ac:chgData name="谢泽星" userId="0977a8f2e8b186c3" providerId="LiveId" clId="{A108FDCD-0C51-4FAE-860B-69B305A9430C}" dt="2018-06-21T03:16:05.540" v="994"/>
          <ac:picMkLst>
            <pc:docMk/>
            <pc:sldMk cId="4217118839" sldId="284"/>
            <ac:picMk id="2" creationId="{8997BF05-9A6C-4F8C-9A33-DD842FA3825B}"/>
          </ac:picMkLst>
        </pc:picChg>
        <pc:picChg chg="add mod">
          <ac:chgData name="谢泽星" userId="0977a8f2e8b186c3" providerId="LiveId" clId="{A108FDCD-0C51-4FAE-860B-69B305A9430C}" dt="2018-06-21T03:15:01.195" v="973" actId="14100"/>
          <ac:picMkLst>
            <pc:docMk/>
            <pc:sldMk cId="4217118839" sldId="284"/>
            <ac:picMk id="8" creationId="{0C677AFA-2A52-4B0D-A9C2-64711C1FB5B0}"/>
          </ac:picMkLst>
        </pc:picChg>
        <pc:picChg chg="add mod">
          <ac:chgData name="谢泽星" userId="0977a8f2e8b186c3" providerId="LiveId" clId="{A108FDCD-0C51-4FAE-860B-69B305A9430C}" dt="2018-06-21T03:15:05.251" v="975" actId="1076"/>
          <ac:picMkLst>
            <pc:docMk/>
            <pc:sldMk cId="4217118839" sldId="284"/>
            <ac:picMk id="9" creationId="{E5C88425-B8CC-4C84-B8B5-047C0F295BAF}"/>
          </ac:picMkLst>
        </pc:picChg>
        <pc:picChg chg="del">
          <ac:chgData name="谢泽星" userId="0977a8f2e8b186c3" providerId="LiveId" clId="{A108FDCD-0C51-4FAE-860B-69B305A9430C}" dt="2018-06-21T03:14:34.551" v="966" actId="478"/>
          <ac:picMkLst>
            <pc:docMk/>
            <pc:sldMk cId="4217118839" sldId="284"/>
            <ac:picMk id="14" creationId="{71044F09-0F73-4C43-9F1F-7CBA3797D297}"/>
          </ac:picMkLst>
        </pc:picChg>
        <pc:picChg chg="add del">
          <ac:chgData name="谢泽星" userId="0977a8f2e8b186c3" providerId="LiveId" clId="{A108FDCD-0C51-4FAE-860B-69B305A9430C}" dt="2018-06-21T04:16:34.513" v="1820" actId="478"/>
          <ac:picMkLst>
            <pc:docMk/>
            <pc:sldMk cId="4217118839" sldId="284"/>
            <ac:picMk id="16" creationId="{2CD65769-392D-432D-AB80-E00C9B392187}"/>
          </ac:picMkLst>
        </pc:picChg>
        <pc:picChg chg="add">
          <ac:chgData name="谢泽星" userId="0977a8f2e8b186c3" providerId="LiveId" clId="{A108FDCD-0C51-4FAE-860B-69B305A9430C}" dt="2018-06-21T04:16:35.351" v="1821"/>
          <ac:picMkLst>
            <pc:docMk/>
            <pc:sldMk cId="4217118839" sldId="284"/>
            <ac:picMk id="17" creationId="{BE9E937D-FC8C-423E-BB9C-458736337380}"/>
          </ac:picMkLst>
        </pc:picChg>
        <pc:picChg chg="del">
          <ac:chgData name="谢泽星" userId="0977a8f2e8b186c3" providerId="LiveId" clId="{A108FDCD-0C51-4FAE-860B-69B305A9430C}" dt="2018-06-21T03:14:30.949" v="964" actId="478"/>
          <ac:picMkLst>
            <pc:docMk/>
            <pc:sldMk cId="4217118839" sldId="284"/>
            <ac:picMk id="18" creationId="{D741604E-2DB2-48C0-A3C0-C0AF0D08C8E1}"/>
          </ac:picMkLst>
        </pc:picChg>
        <pc:picChg chg="del">
          <ac:chgData name="谢泽星" userId="0977a8f2e8b186c3" providerId="LiveId" clId="{A108FDCD-0C51-4FAE-860B-69B305A9430C}" dt="2018-06-21T03:14:32.583" v="965" actId="478"/>
          <ac:picMkLst>
            <pc:docMk/>
            <pc:sldMk cId="4217118839" sldId="284"/>
            <ac:picMk id="19" creationId="{2472232C-1AD4-4E9F-9633-8C123F485E98}"/>
          </ac:picMkLst>
        </pc:picChg>
      </pc:sldChg>
      <pc:sldChg chg="addSp delSp modSp add modTransition">
        <pc:chgData name="谢泽星" userId="0977a8f2e8b186c3" providerId="LiveId" clId="{A108FDCD-0C51-4FAE-860B-69B305A9430C}" dt="2018-06-21T04:18:44.948" v="1865"/>
        <pc:sldMkLst>
          <pc:docMk/>
          <pc:sldMk cId="3610919222" sldId="285"/>
        </pc:sldMkLst>
        <pc:spChg chg="add del mod">
          <ac:chgData name="谢泽星" userId="0977a8f2e8b186c3" providerId="LiveId" clId="{A108FDCD-0C51-4FAE-860B-69B305A9430C}" dt="2018-06-21T04:05:05.307" v="1719"/>
          <ac:spMkLst>
            <pc:docMk/>
            <pc:sldMk cId="3610919222" sldId="285"/>
            <ac:spMk id="2" creationId="{8D73AB71-87C8-4F40-9A2E-595E6BCEB0AB}"/>
          </ac:spMkLst>
        </pc:spChg>
        <pc:spChg chg="add mod">
          <ac:chgData name="谢泽星" userId="0977a8f2e8b186c3" providerId="LiveId" clId="{A108FDCD-0C51-4FAE-860B-69B305A9430C}" dt="2018-06-21T04:05:31.325" v="1726"/>
          <ac:spMkLst>
            <pc:docMk/>
            <pc:sldMk cId="3610919222" sldId="285"/>
            <ac:spMk id="3" creationId="{7575471A-29BE-4E83-8A6D-D34FF6FAF6B9}"/>
          </ac:spMkLst>
        </pc:spChg>
        <pc:spChg chg="add mod">
          <ac:chgData name="谢泽星" userId="0977a8f2e8b186c3" providerId="LiveId" clId="{A108FDCD-0C51-4FAE-860B-69B305A9430C}" dt="2018-06-21T04:07:53.296" v="1747"/>
          <ac:spMkLst>
            <pc:docMk/>
            <pc:sldMk cId="3610919222" sldId="285"/>
            <ac:spMk id="4" creationId="{56E86D3F-B61A-4CC2-B109-795CA86B504F}"/>
          </ac:spMkLst>
        </pc:spChg>
        <pc:spChg chg="add del">
          <ac:chgData name="谢泽星" userId="0977a8f2e8b186c3" providerId="LiveId" clId="{A108FDCD-0C51-4FAE-860B-69B305A9430C}" dt="2018-06-21T04:05:10.759" v="1721"/>
          <ac:spMkLst>
            <pc:docMk/>
            <pc:sldMk cId="3610919222" sldId="285"/>
            <ac:spMk id="5" creationId="{66DEB131-9591-440B-A99F-7A591DD99DB1}"/>
          </ac:spMkLst>
        </pc:spChg>
      </pc:sldChg>
      <pc:sldChg chg="addSp delSp modSp add modTransition">
        <pc:chgData name="谢泽星" userId="0977a8f2e8b186c3" providerId="LiveId" clId="{A108FDCD-0C51-4FAE-860B-69B305A9430C}" dt="2018-06-21T04:18:12.007" v="1856"/>
        <pc:sldMkLst>
          <pc:docMk/>
          <pc:sldMk cId="1301746169" sldId="286"/>
        </pc:sldMkLst>
        <pc:spChg chg="add mod">
          <ac:chgData name="谢泽星" userId="0977a8f2e8b186c3" providerId="LiveId" clId="{A108FDCD-0C51-4FAE-860B-69B305A9430C}" dt="2018-06-21T03:24:15.061" v="1158" actId="14100"/>
          <ac:spMkLst>
            <pc:docMk/>
            <pc:sldMk cId="1301746169" sldId="286"/>
            <ac:spMk id="2" creationId="{F72B8A05-E11C-48F1-B54F-30F32A2ADD51}"/>
          </ac:spMkLst>
        </pc:spChg>
        <pc:spChg chg="add mod">
          <ac:chgData name="谢泽星" userId="0977a8f2e8b186c3" providerId="LiveId" clId="{A108FDCD-0C51-4FAE-860B-69B305A9430C}" dt="2018-06-21T03:24:53.466" v="1165" actId="207"/>
          <ac:spMkLst>
            <pc:docMk/>
            <pc:sldMk cId="1301746169" sldId="286"/>
            <ac:spMk id="4" creationId="{8FDB7099-FD15-4310-920B-42CC02C82A37}"/>
          </ac:spMkLst>
        </pc:spChg>
        <pc:spChg chg="del">
          <ac:chgData name="谢泽星" userId="0977a8f2e8b186c3" providerId="LiveId" clId="{A108FDCD-0C51-4FAE-860B-69B305A9430C}" dt="2018-06-21T03:17:18.020" v="1013" actId="478"/>
          <ac:spMkLst>
            <pc:docMk/>
            <pc:sldMk cId="1301746169" sldId="286"/>
            <ac:spMk id="10" creationId="{8B4FE576-21BD-4B1A-87DC-56FC32E5DF9F}"/>
          </ac:spMkLst>
        </pc:spChg>
        <pc:spChg chg="del">
          <ac:chgData name="谢泽星" userId="0977a8f2e8b186c3" providerId="LiveId" clId="{A108FDCD-0C51-4FAE-860B-69B305A9430C}" dt="2018-06-21T03:17:18.020" v="1013" actId="478"/>
          <ac:spMkLst>
            <pc:docMk/>
            <pc:sldMk cId="1301746169" sldId="286"/>
            <ac:spMk id="11" creationId="{5F1F7E45-A5AF-4A3C-B4E6-89B448D7A911}"/>
          </ac:spMkLst>
        </pc:spChg>
        <pc:spChg chg="add mod">
          <ac:chgData name="谢泽星" userId="0977a8f2e8b186c3" providerId="LiveId" clId="{A108FDCD-0C51-4FAE-860B-69B305A9430C}" dt="2018-06-21T03:23:06.239" v="1133" actId="1035"/>
          <ac:spMkLst>
            <pc:docMk/>
            <pc:sldMk cId="1301746169" sldId="286"/>
            <ac:spMk id="12" creationId="{F08A2335-CC1D-4705-B72C-1CF606C5F008}"/>
          </ac:spMkLst>
        </pc:spChg>
        <pc:spChg chg="del">
          <ac:chgData name="谢泽星" userId="0977a8f2e8b186c3" providerId="LiveId" clId="{A108FDCD-0C51-4FAE-860B-69B305A9430C}" dt="2018-06-21T03:17:18.020" v="1013" actId="478"/>
          <ac:spMkLst>
            <pc:docMk/>
            <pc:sldMk cId="1301746169" sldId="286"/>
            <ac:spMk id="13" creationId="{7A8477EF-DA8F-447A-88D5-DE2275C50294}"/>
          </ac:spMkLst>
        </pc:spChg>
        <pc:spChg chg="add mod">
          <ac:chgData name="谢泽星" userId="0977a8f2e8b186c3" providerId="LiveId" clId="{A108FDCD-0C51-4FAE-860B-69B305A9430C}" dt="2018-06-21T03:23:06.239" v="1133" actId="1035"/>
          <ac:spMkLst>
            <pc:docMk/>
            <pc:sldMk cId="1301746169" sldId="286"/>
            <ac:spMk id="14" creationId="{E4984936-7736-4474-B748-8EDF05609ABB}"/>
          </ac:spMkLst>
        </pc:spChg>
        <pc:spChg chg="del">
          <ac:chgData name="谢泽星" userId="0977a8f2e8b186c3" providerId="LiveId" clId="{A108FDCD-0C51-4FAE-860B-69B305A9430C}" dt="2018-06-21T03:17:18.020" v="1013" actId="478"/>
          <ac:spMkLst>
            <pc:docMk/>
            <pc:sldMk cId="1301746169" sldId="286"/>
            <ac:spMk id="15" creationId="{7AD9F93A-8F2A-49E4-899D-CD79F0A2DFDB}"/>
          </ac:spMkLst>
        </pc:spChg>
        <pc:spChg chg="add mod">
          <ac:chgData name="谢泽星" userId="0977a8f2e8b186c3" providerId="LiveId" clId="{A108FDCD-0C51-4FAE-860B-69B305A9430C}" dt="2018-06-21T03:23:06.239" v="1133" actId="1035"/>
          <ac:spMkLst>
            <pc:docMk/>
            <pc:sldMk cId="1301746169" sldId="286"/>
            <ac:spMk id="16" creationId="{CA733462-0B9A-4B2C-806E-A4B4F80DA1EB}"/>
          </ac:spMkLst>
        </pc:spChg>
        <pc:spChg chg="add mod">
          <ac:chgData name="谢泽星" userId="0977a8f2e8b186c3" providerId="LiveId" clId="{A108FDCD-0C51-4FAE-860B-69B305A9430C}" dt="2018-06-21T03:23:06.239" v="1133" actId="1035"/>
          <ac:spMkLst>
            <pc:docMk/>
            <pc:sldMk cId="1301746169" sldId="286"/>
            <ac:spMk id="17" creationId="{540F946C-A797-43B2-AA9C-23E320810A8E}"/>
          </ac:spMkLst>
        </pc:spChg>
        <pc:spChg chg="add mod">
          <ac:chgData name="谢泽星" userId="0977a8f2e8b186c3" providerId="LiveId" clId="{A108FDCD-0C51-4FAE-860B-69B305A9430C}" dt="2018-06-21T03:23:06.239" v="1133" actId="1035"/>
          <ac:spMkLst>
            <pc:docMk/>
            <pc:sldMk cId="1301746169" sldId="286"/>
            <ac:spMk id="18" creationId="{7BA5C678-1E8F-48DF-B14F-386674B21366}"/>
          </ac:spMkLst>
        </pc:spChg>
        <pc:spChg chg="add del">
          <ac:chgData name="谢泽星" userId="0977a8f2e8b186c3" providerId="LiveId" clId="{A108FDCD-0C51-4FAE-860B-69B305A9430C}" dt="2018-06-21T03:22:38.623" v="1108" actId="478"/>
          <ac:spMkLst>
            <pc:docMk/>
            <pc:sldMk cId="1301746169" sldId="286"/>
            <ac:spMk id="19" creationId="{573E649D-33F4-4931-8633-01634520CD3F}"/>
          </ac:spMkLst>
        </pc:spChg>
        <pc:spChg chg="add del">
          <ac:chgData name="谢泽星" userId="0977a8f2e8b186c3" providerId="LiveId" clId="{A108FDCD-0C51-4FAE-860B-69B305A9430C}" dt="2018-06-21T03:22:38.623" v="1108" actId="478"/>
          <ac:spMkLst>
            <pc:docMk/>
            <pc:sldMk cId="1301746169" sldId="286"/>
            <ac:spMk id="20" creationId="{7C081443-3507-4783-A08B-D70812CCF268}"/>
          </ac:spMkLst>
        </pc:spChg>
        <pc:spChg chg="add del">
          <ac:chgData name="谢泽星" userId="0977a8f2e8b186c3" providerId="LiveId" clId="{A108FDCD-0C51-4FAE-860B-69B305A9430C}" dt="2018-06-21T03:22:38.623" v="1108" actId="478"/>
          <ac:spMkLst>
            <pc:docMk/>
            <pc:sldMk cId="1301746169" sldId="286"/>
            <ac:spMk id="21" creationId="{947F66BA-0D80-4170-ABFD-5539CC73AB54}"/>
          </ac:spMkLst>
        </pc:spChg>
        <pc:spChg chg="add mod">
          <ac:chgData name="谢泽星" userId="0977a8f2e8b186c3" providerId="LiveId" clId="{A108FDCD-0C51-4FAE-860B-69B305A9430C}" dt="2018-06-21T03:23:06.239" v="1133" actId="1035"/>
          <ac:spMkLst>
            <pc:docMk/>
            <pc:sldMk cId="1301746169" sldId="286"/>
            <ac:spMk id="22" creationId="{ACDDE2C3-B6F1-4DA6-9281-00FFFB96EEC1}"/>
          </ac:spMkLst>
        </pc:spChg>
        <pc:spChg chg="mod">
          <ac:chgData name="谢泽星" userId="0977a8f2e8b186c3" providerId="LiveId" clId="{A108FDCD-0C51-4FAE-860B-69B305A9430C}" dt="2018-06-21T03:17:05.894" v="1012"/>
          <ac:spMkLst>
            <pc:docMk/>
            <pc:sldMk cId="1301746169" sldId="286"/>
            <ac:spMk id="16386" creationId="{00000000-0000-0000-0000-000000000000}"/>
          </ac:spMkLst>
        </pc:spChg>
        <pc:picChg chg="del">
          <ac:chgData name="谢泽星" userId="0977a8f2e8b186c3" providerId="LiveId" clId="{A108FDCD-0C51-4FAE-860B-69B305A9430C}" dt="2018-06-21T03:17:18.020" v="1013" actId="478"/>
          <ac:picMkLst>
            <pc:docMk/>
            <pc:sldMk cId="1301746169" sldId="286"/>
            <ac:picMk id="8" creationId="{0C677AFA-2A52-4B0D-A9C2-64711C1FB5B0}"/>
          </ac:picMkLst>
        </pc:picChg>
        <pc:picChg chg="del">
          <ac:chgData name="谢泽星" userId="0977a8f2e8b186c3" providerId="LiveId" clId="{A108FDCD-0C51-4FAE-860B-69B305A9430C}" dt="2018-06-21T03:17:18.020" v="1013" actId="478"/>
          <ac:picMkLst>
            <pc:docMk/>
            <pc:sldMk cId="1301746169" sldId="286"/>
            <ac:picMk id="9" creationId="{E5C88425-B8CC-4C84-B8B5-047C0F295BAF}"/>
          </ac:picMkLst>
        </pc:picChg>
        <pc:picChg chg="add del">
          <ac:chgData name="谢泽星" userId="0977a8f2e8b186c3" providerId="LiveId" clId="{A108FDCD-0C51-4FAE-860B-69B305A9430C}" dt="2018-06-21T04:16:38.531" v="1822" actId="478"/>
          <ac:picMkLst>
            <pc:docMk/>
            <pc:sldMk cId="1301746169" sldId="286"/>
            <ac:picMk id="23" creationId="{ABC94F38-5B71-4068-A7CD-CD6DF79D3872}"/>
          </ac:picMkLst>
        </pc:picChg>
        <pc:picChg chg="add">
          <ac:chgData name="谢泽星" userId="0977a8f2e8b186c3" providerId="LiveId" clId="{A108FDCD-0C51-4FAE-860B-69B305A9430C}" dt="2018-06-21T04:16:38.883" v="1823"/>
          <ac:picMkLst>
            <pc:docMk/>
            <pc:sldMk cId="1301746169" sldId="286"/>
            <ac:picMk id="24" creationId="{C54B408C-E520-4817-B7F6-590118D03871}"/>
          </ac:picMkLst>
        </pc:picChg>
      </pc:sldChg>
      <pc:sldChg chg="addSp delSp modSp add modTransition">
        <pc:chgData name="谢泽星" userId="0977a8f2e8b186c3" providerId="LiveId" clId="{A108FDCD-0C51-4FAE-860B-69B305A9430C}" dt="2018-06-21T04:19:06.859" v="1867"/>
        <pc:sldMkLst>
          <pc:docMk/>
          <pc:sldMk cId="1455174216" sldId="287"/>
        </pc:sldMkLst>
        <pc:spChg chg="del">
          <ac:chgData name="谢泽星" userId="0977a8f2e8b186c3" providerId="LiveId" clId="{A108FDCD-0C51-4FAE-860B-69B305A9430C}" dt="2018-06-21T03:26:15.337" v="1174" actId="478"/>
          <ac:spMkLst>
            <pc:docMk/>
            <pc:sldMk cId="1455174216" sldId="287"/>
            <ac:spMk id="5" creationId="{54682CEC-499F-45A2-BB38-BE9827B6E2D7}"/>
          </ac:spMkLst>
        </pc:spChg>
        <pc:spChg chg="del">
          <ac:chgData name="谢泽星" userId="0977a8f2e8b186c3" providerId="LiveId" clId="{A108FDCD-0C51-4FAE-860B-69B305A9430C}" dt="2018-06-21T03:26:15.337" v="1174" actId="478"/>
          <ac:spMkLst>
            <pc:docMk/>
            <pc:sldMk cId="1455174216" sldId="287"/>
            <ac:spMk id="14" creationId="{C28F2796-F35B-4DAE-B381-52C3010D198A}"/>
          </ac:spMkLst>
        </pc:spChg>
        <pc:spChg chg="del">
          <ac:chgData name="谢泽星" userId="0977a8f2e8b186c3" providerId="LiveId" clId="{A108FDCD-0C51-4FAE-860B-69B305A9430C}" dt="2018-06-21T03:26:15.337" v="1174" actId="478"/>
          <ac:spMkLst>
            <pc:docMk/>
            <pc:sldMk cId="1455174216" sldId="287"/>
            <ac:spMk id="15" creationId="{1EB134E4-412D-4093-BAE2-2382EBB9A456}"/>
          </ac:spMkLst>
        </pc:spChg>
        <pc:spChg chg="del">
          <ac:chgData name="谢泽星" userId="0977a8f2e8b186c3" providerId="LiveId" clId="{A108FDCD-0C51-4FAE-860B-69B305A9430C}" dt="2018-06-21T03:26:15.337" v="1174" actId="478"/>
          <ac:spMkLst>
            <pc:docMk/>
            <pc:sldMk cId="1455174216" sldId="287"/>
            <ac:spMk id="17" creationId="{F4976C5F-F53E-4DC3-B62F-6A627DF9E3D6}"/>
          </ac:spMkLst>
        </pc:spChg>
        <pc:spChg chg="del">
          <ac:chgData name="谢泽星" userId="0977a8f2e8b186c3" providerId="LiveId" clId="{A108FDCD-0C51-4FAE-860B-69B305A9430C}" dt="2018-06-21T03:26:15.337" v="1174" actId="478"/>
          <ac:spMkLst>
            <pc:docMk/>
            <pc:sldMk cId="1455174216" sldId="287"/>
            <ac:spMk id="18" creationId="{C4FFC023-A130-4275-B9BE-20801E1E01FE}"/>
          </ac:spMkLst>
        </pc:spChg>
        <pc:spChg chg="del">
          <ac:chgData name="谢泽星" userId="0977a8f2e8b186c3" providerId="LiveId" clId="{A108FDCD-0C51-4FAE-860B-69B305A9430C}" dt="2018-06-21T03:26:15.337" v="1174" actId="478"/>
          <ac:spMkLst>
            <pc:docMk/>
            <pc:sldMk cId="1455174216" sldId="287"/>
            <ac:spMk id="19" creationId="{102FE324-D526-4998-A6DB-2BA485921268}"/>
          </ac:spMkLst>
        </pc:spChg>
        <pc:spChg chg="mod">
          <ac:chgData name="谢泽星" userId="0977a8f2e8b186c3" providerId="LiveId" clId="{A108FDCD-0C51-4FAE-860B-69B305A9430C}" dt="2018-06-21T03:25:12.795" v="1173" actId="20577"/>
          <ac:spMkLst>
            <pc:docMk/>
            <pc:sldMk cId="1455174216" sldId="287"/>
            <ac:spMk id="15362" creationId="{00000000-0000-0000-0000-000000000000}"/>
          </ac:spMkLst>
        </pc:spChg>
        <pc:graphicFrameChg chg="del">
          <ac:chgData name="谢泽星" userId="0977a8f2e8b186c3" providerId="LiveId" clId="{A108FDCD-0C51-4FAE-860B-69B305A9430C}" dt="2018-06-21T03:26:15.337" v="1174" actId="478"/>
          <ac:graphicFrameMkLst>
            <pc:docMk/>
            <pc:sldMk cId="1455174216" sldId="287"/>
            <ac:graphicFrameMk id="2" creationId="{6DD502E2-1D00-4331-A6DE-9D4B728A4B8C}"/>
          </ac:graphicFrameMkLst>
        </pc:graphicFrameChg>
        <pc:picChg chg="add mod">
          <ac:chgData name="谢泽星" userId="0977a8f2e8b186c3" providerId="LiveId" clId="{A108FDCD-0C51-4FAE-860B-69B305A9430C}" dt="2018-06-21T04:02:12.184" v="1712"/>
          <ac:picMkLst>
            <pc:docMk/>
            <pc:sldMk cId="1455174216" sldId="287"/>
            <ac:picMk id="11" creationId="{FBC67A6D-C9B8-4E24-A660-959EBFB95AC2}"/>
          </ac:picMkLst>
        </pc:picChg>
        <pc:picChg chg="add mod">
          <ac:chgData name="谢泽星" userId="0977a8f2e8b186c3" providerId="LiveId" clId="{A108FDCD-0C51-4FAE-860B-69B305A9430C}" dt="2018-06-21T04:01:17.875" v="1702"/>
          <ac:picMkLst>
            <pc:docMk/>
            <pc:sldMk cId="1455174216" sldId="287"/>
            <ac:picMk id="12" creationId="{129DA811-6AAE-484A-B23F-331AC23821B2}"/>
          </ac:picMkLst>
        </pc:picChg>
        <pc:picChg chg="add mod">
          <ac:chgData name="谢泽星" userId="0977a8f2e8b186c3" providerId="LiveId" clId="{A108FDCD-0C51-4FAE-860B-69B305A9430C}" dt="2018-06-21T04:01:17.875" v="1702"/>
          <ac:picMkLst>
            <pc:docMk/>
            <pc:sldMk cId="1455174216" sldId="287"/>
            <ac:picMk id="13" creationId="{243D533A-4A1B-4E22-A08B-628432BF8C78}"/>
          </ac:picMkLst>
        </pc:picChg>
        <pc:picChg chg="add mod">
          <ac:chgData name="谢泽星" userId="0977a8f2e8b186c3" providerId="LiveId" clId="{A108FDCD-0C51-4FAE-860B-69B305A9430C}" dt="2018-06-21T04:01:17.875" v="1702"/>
          <ac:picMkLst>
            <pc:docMk/>
            <pc:sldMk cId="1455174216" sldId="287"/>
            <ac:picMk id="16" creationId="{5F283B46-FD39-418E-83FE-863762554ABB}"/>
          </ac:picMkLst>
        </pc:picChg>
      </pc:sldChg>
      <pc:sldChg chg="addSp delSp modSp add modTransition modAnim">
        <pc:chgData name="谢泽星" userId="0977a8f2e8b186c3" providerId="LiveId" clId="{A108FDCD-0C51-4FAE-860B-69B305A9430C}" dt="2018-06-21T04:18:18.851" v="1858"/>
        <pc:sldMkLst>
          <pc:docMk/>
          <pc:sldMk cId="4134854484" sldId="288"/>
        </pc:sldMkLst>
        <pc:spChg chg="del">
          <ac:chgData name="谢泽星" userId="0977a8f2e8b186c3" providerId="LiveId" clId="{A108FDCD-0C51-4FAE-860B-69B305A9430C}" dt="2018-06-21T03:30:09.501" v="1263" actId="478"/>
          <ac:spMkLst>
            <pc:docMk/>
            <pc:sldMk cId="4134854484" sldId="288"/>
            <ac:spMk id="2" creationId="{F72B8A05-E11C-48F1-B54F-30F32A2ADD51}"/>
          </ac:spMkLst>
        </pc:spChg>
        <pc:spChg chg="del">
          <ac:chgData name="谢泽星" userId="0977a8f2e8b186c3" providerId="LiveId" clId="{A108FDCD-0C51-4FAE-860B-69B305A9430C}" dt="2018-06-21T03:30:09.501" v="1263" actId="478"/>
          <ac:spMkLst>
            <pc:docMk/>
            <pc:sldMk cId="4134854484" sldId="288"/>
            <ac:spMk id="4" creationId="{8FDB7099-FD15-4310-920B-42CC02C82A37}"/>
          </ac:spMkLst>
        </pc:spChg>
        <pc:spChg chg="mod">
          <ac:chgData name="谢泽星" userId="0977a8f2e8b186c3" providerId="LiveId" clId="{A108FDCD-0C51-4FAE-860B-69B305A9430C}" dt="2018-06-21T03:30:13.574" v="1282" actId="1035"/>
          <ac:spMkLst>
            <pc:docMk/>
            <pc:sldMk cId="4134854484" sldId="288"/>
            <ac:spMk id="12" creationId="{F08A2335-CC1D-4705-B72C-1CF606C5F008}"/>
          </ac:spMkLst>
        </pc:spChg>
        <pc:spChg chg="add del mod">
          <ac:chgData name="谢泽星" userId="0977a8f2e8b186c3" providerId="LiveId" clId="{A108FDCD-0C51-4FAE-860B-69B305A9430C}" dt="2018-06-21T03:30:24.264" v="1286"/>
          <ac:spMkLst>
            <pc:docMk/>
            <pc:sldMk cId="4134854484" sldId="288"/>
            <ac:spMk id="13" creationId="{A690B02E-A8A0-4B07-A71B-7E105CD75218}"/>
          </ac:spMkLst>
        </pc:spChg>
        <pc:spChg chg="mod">
          <ac:chgData name="谢泽星" userId="0977a8f2e8b186c3" providerId="LiveId" clId="{A108FDCD-0C51-4FAE-860B-69B305A9430C}" dt="2018-06-21T03:30:13.574" v="1282" actId="1035"/>
          <ac:spMkLst>
            <pc:docMk/>
            <pc:sldMk cId="4134854484" sldId="288"/>
            <ac:spMk id="14" creationId="{E4984936-7736-4474-B748-8EDF05609ABB}"/>
          </ac:spMkLst>
        </pc:spChg>
        <pc:spChg chg="add del mod">
          <ac:chgData name="谢泽星" userId="0977a8f2e8b186c3" providerId="LiveId" clId="{A108FDCD-0C51-4FAE-860B-69B305A9430C}" dt="2018-06-21T03:30:24.264" v="1286"/>
          <ac:spMkLst>
            <pc:docMk/>
            <pc:sldMk cId="4134854484" sldId="288"/>
            <ac:spMk id="15" creationId="{E24226CD-932D-4F76-84E8-01096DE1D089}"/>
          </ac:spMkLst>
        </pc:spChg>
        <pc:spChg chg="mod">
          <ac:chgData name="谢泽星" userId="0977a8f2e8b186c3" providerId="LiveId" clId="{A108FDCD-0C51-4FAE-860B-69B305A9430C}" dt="2018-06-21T03:30:13.574" v="1282" actId="1035"/>
          <ac:spMkLst>
            <pc:docMk/>
            <pc:sldMk cId="4134854484" sldId="288"/>
            <ac:spMk id="16" creationId="{CA733462-0B9A-4B2C-806E-A4B4F80DA1EB}"/>
          </ac:spMkLst>
        </pc:spChg>
        <pc:spChg chg="mod">
          <ac:chgData name="谢泽星" userId="0977a8f2e8b186c3" providerId="LiveId" clId="{A108FDCD-0C51-4FAE-860B-69B305A9430C}" dt="2018-06-21T03:30:13.574" v="1282" actId="1035"/>
          <ac:spMkLst>
            <pc:docMk/>
            <pc:sldMk cId="4134854484" sldId="288"/>
            <ac:spMk id="17" creationId="{540F946C-A797-43B2-AA9C-23E320810A8E}"/>
          </ac:spMkLst>
        </pc:spChg>
        <pc:spChg chg="mod">
          <ac:chgData name="谢泽星" userId="0977a8f2e8b186c3" providerId="LiveId" clId="{A108FDCD-0C51-4FAE-860B-69B305A9430C}" dt="2018-06-21T03:30:13.574" v="1282" actId="1035"/>
          <ac:spMkLst>
            <pc:docMk/>
            <pc:sldMk cId="4134854484" sldId="288"/>
            <ac:spMk id="18" creationId="{7BA5C678-1E8F-48DF-B14F-386674B21366}"/>
          </ac:spMkLst>
        </pc:spChg>
        <pc:spChg chg="add del mod">
          <ac:chgData name="谢泽星" userId="0977a8f2e8b186c3" providerId="LiveId" clId="{A108FDCD-0C51-4FAE-860B-69B305A9430C}" dt="2018-06-21T03:30:24.264" v="1286"/>
          <ac:spMkLst>
            <pc:docMk/>
            <pc:sldMk cId="4134854484" sldId="288"/>
            <ac:spMk id="19" creationId="{7D4F5947-ADD4-4900-B0BF-DDF9F289C831}"/>
          </ac:spMkLst>
        </pc:spChg>
        <pc:spChg chg="add mod">
          <ac:chgData name="谢泽星" userId="0977a8f2e8b186c3" providerId="LiveId" clId="{A108FDCD-0C51-4FAE-860B-69B305A9430C}" dt="2018-06-21T03:30:35.613" v="1289" actId="20577"/>
          <ac:spMkLst>
            <pc:docMk/>
            <pc:sldMk cId="4134854484" sldId="288"/>
            <ac:spMk id="20" creationId="{DBA10CFA-67BC-45A1-93F7-DCE2D275C6A4}"/>
          </ac:spMkLst>
        </pc:spChg>
        <pc:spChg chg="add mod">
          <ac:chgData name="谢泽星" userId="0977a8f2e8b186c3" providerId="LiveId" clId="{A108FDCD-0C51-4FAE-860B-69B305A9430C}" dt="2018-06-21T03:30:45.969" v="1292"/>
          <ac:spMkLst>
            <pc:docMk/>
            <pc:sldMk cId="4134854484" sldId="288"/>
            <ac:spMk id="21" creationId="{C2ADC6E9-87D2-4F51-B1F6-2F400D1F3E87}"/>
          </ac:spMkLst>
        </pc:spChg>
        <pc:spChg chg="mod">
          <ac:chgData name="谢泽星" userId="0977a8f2e8b186c3" providerId="LiveId" clId="{A108FDCD-0C51-4FAE-860B-69B305A9430C}" dt="2018-06-21T03:30:13.574" v="1282" actId="1035"/>
          <ac:spMkLst>
            <pc:docMk/>
            <pc:sldMk cId="4134854484" sldId="288"/>
            <ac:spMk id="22" creationId="{ACDDE2C3-B6F1-4DA6-9281-00FFFB96EEC1}"/>
          </ac:spMkLst>
        </pc:spChg>
        <pc:spChg chg="add mod">
          <ac:chgData name="谢泽星" userId="0977a8f2e8b186c3" providerId="LiveId" clId="{A108FDCD-0C51-4FAE-860B-69B305A9430C}" dt="2018-06-21T03:30:53.827" v="1295"/>
          <ac:spMkLst>
            <pc:docMk/>
            <pc:sldMk cId="4134854484" sldId="288"/>
            <ac:spMk id="23" creationId="{31FF2C6F-12E4-4A86-ABED-C4D27C9CE029}"/>
          </ac:spMkLst>
        </pc:spChg>
        <pc:spChg chg="add mod ord">
          <ac:chgData name="谢泽星" userId="0977a8f2e8b186c3" providerId="LiveId" clId="{A108FDCD-0C51-4FAE-860B-69B305A9430C}" dt="2018-06-21T04:16:54.403" v="1828" actId="1076"/>
          <ac:spMkLst>
            <pc:docMk/>
            <pc:sldMk cId="4134854484" sldId="288"/>
            <ac:spMk id="26" creationId="{67E7D19C-E9F9-4B8D-AA19-F4874D59B8E6}"/>
          </ac:spMkLst>
        </pc:spChg>
        <pc:spChg chg="mod">
          <ac:chgData name="谢泽星" userId="0977a8f2e8b186c3" providerId="LiveId" clId="{A108FDCD-0C51-4FAE-860B-69B305A9430C}" dt="2018-06-21T03:27:22.967" v="1177"/>
          <ac:spMkLst>
            <pc:docMk/>
            <pc:sldMk cId="4134854484" sldId="288"/>
            <ac:spMk id="16386" creationId="{00000000-0000-0000-0000-000000000000}"/>
          </ac:spMkLst>
        </pc:spChg>
        <pc:spChg chg="mod">
          <ac:chgData name="谢泽星" userId="0977a8f2e8b186c3" providerId="LiveId" clId="{A108FDCD-0C51-4FAE-860B-69B305A9430C}" dt="2018-06-21T03:28:56.299" v="1248" actId="2"/>
          <ac:spMkLst>
            <pc:docMk/>
            <pc:sldMk cId="4134854484" sldId="288"/>
            <ac:spMk id="16387" creationId="{00000000-0000-0000-0000-000000000000}"/>
          </ac:spMkLst>
        </pc:spChg>
        <pc:picChg chg="add mod">
          <ac:chgData name="谢泽星" userId="0977a8f2e8b186c3" providerId="LiveId" clId="{A108FDCD-0C51-4FAE-860B-69B305A9430C}" dt="2018-06-21T03:31:15.923" v="1299" actId="1076"/>
          <ac:picMkLst>
            <pc:docMk/>
            <pc:sldMk cId="4134854484" sldId="288"/>
            <ac:picMk id="24" creationId="{4CF393A1-0194-458B-9951-6520D68DB647}"/>
          </ac:picMkLst>
        </pc:picChg>
        <pc:picChg chg="add del">
          <ac:chgData name="谢泽星" userId="0977a8f2e8b186c3" providerId="LiveId" clId="{A108FDCD-0C51-4FAE-860B-69B305A9430C}" dt="2018-06-21T04:16:44.110" v="1825" actId="478"/>
          <ac:picMkLst>
            <pc:docMk/>
            <pc:sldMk cId="4134854484" sldId="288"/>
            <ac:picMk id="25" creationId="{EA7626DB-003B-4F26-B66C-31784EAD602D}"/>
          </ac:picMkLst>
        </pc:picChg>
        <pc:picChg chg="add">
          <ac:chgData name="谢泽星" userId="0977a8f2e8b186c3" providerId="LiveId" clId="{A108FDCD-0C51-4FAE-860B-69B305A9430C}" dt="2018-06-21T04:16:44.543" v="1826"/>
          <ac:picMkLst>
            <pc:docMk/>
            <pc:sldMk cId="4134854484" sldId="288"/>
            <ac:picMk id="27" creationId="{63298285-418F-4757-8A05-20BBFFF50D1D}"/>
          </ac:picMkLst>
        </pc:picChg>
      </pc:sldChg>
      <pc:sldChg chg="addSp delSp modSp add modTransition delAnim modNotesTx">
        <pc:chgData name="谢泽星" userId="0977a8f2e8b186c3" providerId="LiveId" clId="{A108FDCD-0C51-4FAE-860B-69B305A9430C}" dt="2018-06-21T04:18:22.317" v="1859"/>
        <pc:sldMkLst>
          <pc:docMk/>
          <pc:sldMk cId="3655316014" sldId="289"/>
        </pc:sldMkLst>
        <pc:spChg chg="del">
          <ac:chgData name="谢泽星" userId="0977a8f2e8b186c3" providerId="LiveId" clId="{A108FDCD-0C51-4FAE-860B-69B305A9430C}" dt="2018-06-21T03:36:20.909" v="1362" actId="478"/>
          <ac:spMkLst>
            <pc:docMk/>
            <pc:sldMk cId="3655316014" sldId="289"/>
            <ac:spMk id="12" creationId="{F08A2335-CC1D-4705-B72C-1CF606C5F008}"/>
          </ac:spMkLst>
        </pc:spChg>
        <pc:spChg chg="del">
          <ac:chgData name="谢泽星" userId="0977a8f2e8b186c3" providerId="LiveId" clId="{A108FDCD-0C51-4FAE-860B-69B305A9430C}" dt="2018-06-21T03:36:20.909" v="1362" actId="478"/>
          <ac:spMkLst>
            <pc:docMk/>
            <pc:sldMk cId="3655316014" sldId="289"/>
            <ac:spMk id="14" creationId="{E4984936-7736-4474-B748-8EDF05609ABB}"/>
          </ac:spMkLst>
        </pc:spChg>
        <pc:spChg chg="del">
          <ac:chgData name="谢泽星" userId="0977a8f2e8b186c3" providerId="LiveId" clId="{A108FDCD-0C51-4FAE-860B-69B305A9430C}" dt="2018-06-21T03:36:20.909" v="1362" actId="478"/>
          <ac:spMkLst>
            <pc:docMk/>
            <pc:sldMk cId="3655316014" sldId="289"/>
            <ac:spMk id="16" creationId="{CA733462-0B9A-4B2C-806E-A4B4F80DA1EB}"/>
          </ac:spMkLst>
        </pc:spChg>
        <pc:spChg chg="del">
          <ac:chgData name="谢泽星" userId="0977a8f2e8b186c3" providerId="LiveId" clId="{A108FDCD-0C51-4FAE-860B-69B305A9430C}" dt="2018-06-21T03:36:20.909" v="1362" actId="478"/>
          <ac:spMkLst>
            <pc:docMk/>
            <pc:sldMk cId="3655316014" sldId="289"/>
            <ac:spMk id="17" creationId="{540F946C-A797-43B2-AA9C-23E320810A8E}"/>
          </ac:spMkLst>
        </pc:spChg>
        <pc:spChg chg="del">
          <ac:chgData name="谢泽星" userId="0977a8f2e8b186c3" providerId="LiveId" clId="{A108FDCD-0C51-4FAE-860B-69B305A9430C}" dt="2018-06-21T03:36:20.909" v="1362" actId="478"/>
          <ac:spMkLst>
            <pc:docMk/>
            <pc:sldMk cId="3655316014" sldId="289"/>
            <ac:spMk id="18" creationId="{7BA5C678-1E8F-48DF-B14F-386674B21366}"/>
          </ac:spMkLst>
        </pc:spChg>
        <pc:spChg chg="del">
          <ac:chgData name="谢泽星" userId="0977a8f2e8b186c3" providerId="LiveId" clId="{A108FDCD-0C51-4FAE-860B-69B305A9430C}" dt="2018-06-21T03:36:20.909" v="1362" actId="478"/>
          <ac:spMkLst>
            <pc:docMk/>
            <pc:sldMk cId="3655316014" sldId="289"/>
            <ac:spMk id="20" creationId="{DBA10CFA-67BC-45A1-93F7-DCE2D275C6A4}"/>
          </ac:spMkLst>
        </pc:spChg>
        <pc:spChg chg="del">
          <ac:chgData name="谢泽星" userId="0977a8f2e8b186c3" providerId="LiveId" clId="{A108FDCD-0C51-4FAE-860B-69B305A9430C}" dt="2018-06-21T03:36:20.909" v="1362" actId="478"/>
          <ac:spMkLst>
            <pc:docMk/>
            <pc:sldMk cId="3655316014" sldId="289"/>
            <ac:spMk id="21" creationId="{C2ADC6E9-87D2-4F51-B1F6-2F400D1F3E87}"/>
          </ac:spMkLst>
        </pc:spChg>
        <pc:spChg chg="del">
          <ac:chgData name="谢泽星" userId="0977a8f2e8b186c3" providerId="LiveId" clId="{A108FDCD-0C51-4FAE-860B-69B305A9430C}" dt="2018-06-21T03:36:20.909" v="1362" actId="478"/>
          <ac:spMkLst>
            <pc:docMk/>
            <pc:sldMk cId="3655316014" sldId="289"/>
            <ac:spMk id="22" creationId="{ACDDE2C3-B6F1-4DA6-9281-00FFFB96EEC1}"/>
          </ac:spMkLst>
        </pc:spChg>
        <pc:spChg chg="del">
          <ac:chgData name="谢泽星" userId="0977a8f2e8b186c3" providerId="LiveId" clId="{A108FDCD-0C51-4FAE-860B-69B305A9430C}" dt="2018-06-21T03:36:20.909" v="1362" actId="478"/>
          <ac:spMkLst>
            <pc:docMk/>
            <pc:sldMk cId="3655316014" sldId="289"/>
            <ac:spMk id="23" creationId="{31FF2C6F-12E4-4A86-ABED-C4D27C9CE029}"/>
          </ac:spMkLst>
        </pc:spChg>
        <pc:spChg chg="add del">
          <ac:chgData name="谢泽星" userId="0977a8f2e8b186c3" providerId="LiveId" clId="{A108FDCD-0C51-4FAE-860B-69B305A9430C}" dt="2018-06-21T04:17:05.416" v="1829" actId="478"/>
          <ac:spMkLst>
            <pc:docMk/>
            <pc:sldMk cId="3655316014" sldId="289"/>
            <ac:spMk id="42" creationId="{5B3E84CB-4370-4B24-9DB9-BD017CF41827}"/>
          </ac:spMkLst>
        </pc:spChg>
        <pc:spChg chg="add">
          <ac:chgData name="谢泽星" userId="0977a8f2e8b186c3" providerId="LiveId" clId="{A108FDCD-0C51-4FAE-860B-69B305A9430C}" dt="2018-06-21T04:17:05.848" v="1830"/>
          <ac:spMkLst>
            <pc:docMk/>
            <pc:sldMk cId="3655316014" sldId="289"/>
            <ac:spMk id="44" creationId="{EF2E4EA0-AF96-48E7-9149-178EAC397F5E}"/>
          </ac:spMkLst>
        </pc:spChg>
        <pc:grpChg chg="add mod">
          <ac:chgData name="谢泽星" userId="0977a8f2e8b186c3" providerId="LiveId" clId="{A108FDCD-0C51-4FAE-860B-69B305A9430C}" dt="2018-06-21T03:37:04.907" v="1374" actId="14100"/>
          <ac:grpSpMkLst>
            <pc:docMk/>
            <pc:sldMk cId="3655316014" sldId="289"/>
            <ac:grpSpMk id="15" creationId="{81484E8D-BC26-40AC-8A1E-A5B013AFD364}"/>
          </ac:grpSpMkLst>
        </pc:grpChg>
        <pc:picChg chg="mod">
          <ac:chgData name="谢泽星" userId="0977a8f2e8b186c3" providerId="LiveId" clId="{A108FDCD-0C51-4FAE-860B-69B305A9430C}" dt="2018-06-21T03:36:33.798" v="1365" actId="1076"/>
          <ac:picMkLst>
            <pc:docMk/>
            <pc:sldMk cId="3655316014" sldId="289"/>
            <ac:picMk id="3" creationId="{08EDEB0D-980D-45DD-BC96-2A7D96045831}"/>
          </ac:picMkLst>
        </pc:picChg>
        <pc:picChg chg="del">
          <ac:chgData name="谢泽星" userId="0977a8f2e8b186c3" providerId="LiveId" clId="{A108FDCD-0C51-4FAE-860B-69B305A9430C}" dt="2018-06-21T03:36:18.941" v="1361" actId="478"/>
          <ac:picMkLst>
            <pc:docMk/>
            <pc:sldMk cId="3655316014" sldId="289"/>
            <ac:picMk id="24" creationId="{4CF393A1-0194-458B-9951-6520D68DB647}"/>
          </ac:picMkLst>
        </pc:picChg>
        <pc:picChg chg="add del">
          <ac:chgData name="谢泽星" userId="0977a8f2e8b186c3" providerId="LiveId" clId="{A108FDCD-0C51-4FAE-860B-69B305A9430C}" dt="2018-06-21T04:17:05.416" v="1829" actId="478"/>
          <ac:picMkLst>
            <pc:docMk/>
            <pc:sldMk cId="3655316014" sldId="289"/>
            <ac:picMk id="41" creationId="{46C5B92C-620C-45E1-9FDD-9B78DD6F5769}"/>
          </ac:picMkLst>
        </pc:picChg>
        <pc:picChg chg="add">
          <ac:chgData name="谢泽星" userId="0977a8f2e8b186c3" providerId="LiveId" clId="{A108FDCD-0C51-4FAE-860B-69B305A9430C}" dt="2018-06-21T04:17:05.848" v="1830"/>
          <ac:picMkLst>
            <pc:docMk/>
            <pc:sldMk cId="3655316014" sldId="289"/>
            <ac:picMk id="43" creationId="{C44E0798-5315-4B54-A16F-997F6200D6F7}"/>
          </ac:picMkLst>
        </pc:picChg>
      </pc:sldChg>
      <pc:sldChg chg="addSp delSp modSp add modTransition modNotesTx">
        <pc:chgData name="谢泽星" userId="0977a8f2e8b186c3" providerId="LiveId" clId="{A108FDCD-0C51-4FAE-860B-69B305A9430C}" dt="2018-06-21T04:17:10.429" v="1832"/>
        <pc:sldMkLst>
          <pc:docMk/>
          <pc:sldMk cId="2930657840" sldId="290"/>
        </pc:sldMkLst>
        <pc:spChg chg="add mod">
          <ac:chgData name="谢泽星" userId="0977a8f2e8b186c3" providerId="LiveId" clId="{A108FDCD-0C51-4FAE-860B-69B305A9430C}" dt="2018-06-21T03:40:13.252" v="1392" actId="14100"/>
          <ac:spMkLst>
            <pc:docMk/>
            <pc:sldMk cId="2930657840" sldId="290"/>
            <ac:spMk id="2" creationId="{BA6548FB-BBCC-421A-BE42-AC50170BE86A}"/>
          </ac:spMkLst>
        </pc:spChg>
        <pc:spChg chg="add mod">
          <ac:chgData name="谢泽星" userId="0977a8f2e8b186c3" providerId="LiveId" clId="{A108FDCD-0C51-4FAE-860B-69B305A9430C}" dt="2018-06-21T03:42:04.155" v="1413" actId="14100"/>
          <ac:spMkLst>
            <pc:docMk/>
            <pc:sldMk cId="2930657840" sldId="290"/>
            <ac:spMk id="43" creationId="{658231E7-6FAF-498B-9A13-4D363030C3DB}"/>
          </ac:spMkLst>
        </pc:spChg>
        <pc:spChg chg="add del">
          <ac:chgData name="谢泽星" userId="0977a8f2e8b186c3" providerId="LiveId" clId="{A108FDCD-0C51-4FAE-860B-69B305A9430C}" dt="2018-06-21T04:17:09.870" v="1831" actId="478"/>
          <ac:spMkLst>
            <pc:docMk/>
            <pc:sldMk cId="2930657840" sldId="290"/>
            <ac:spMk id="45" creationId="{535B234C-9AEE-4FA6-A3AB-6A36FE816874}"/>
          </ac:spMkLst>
        </pc:spChg>
        <pc:spChg chg="add">
          <ac:chgData name="谢泽星" userId="0977a8f2e8b186c3" providerId="LiveId" clId="{A108FDCD-0C51-4FAE-860B-69B305A9430C}" dt="2018-06-21T04:17:10.429" v="1832"/>
          <ac:spMkLst>
            <pc:docMk/>
            <pc:sldMk cId="2930657840" sldId="290"/>
            <ac:spMk id="47" creationId="{41ACD167-CF89-4000-9C8A-2028329E5841}"/>
          </ac:spMkLst>
        </pc:spChg>
        <pc:picChg chg="add del">
          <ac:chgData name="谢泽星" userId="0977a8f2e8b186c3" providerId="LiveId" clId="{A108FDCD-0C51-4FAE-860B-69B305A9430C}" dt="2018-06-21T04:17:09.870" v="1831" actId="478"/>
          <ac:picMkLst>
            <pc:docMk/>
            <pc:sldMk cId="2930657840" sldId="290"/>
            <ac:picMk id="44" creationId="{646374E4-328C-4F50-978B-F1F7CB129DE8}"/>
          </ac:picMkLst>
        </pc:picChg>
        <pc:picChg chg="add">
          <ac:chgData name="谢泽星" userId="0977a8f2e8b186c3" providerId="LiveId" clId="{A108FDCD-0C51-4FAE-860B-69B305A9430C}" dt="2018-06-21T04:17:10.429" v="1832"/>
          <ac:picMkLst>
            <pc:docMk/>
            <pc:sldMk cId="2930657840" sldId="290"/>
            <ac:picMk id="46" creationId="{E4A87825-B938-49C6-965C-40CF985CA917}"/>
          </ac:picMkLst>
        </pc:picChg>
        <pc:cxnChg chg="add mod">
          <ac:chgData name="谢泽星" userId="0977a8f2e8b186c3" providerId="LiveId" clId="{A108FDCD-0C51-4FAE-860B-69B305A9430C}" dt="2018-06-21T03:47:55.708" v="1485" actId="14100"/>
          <ac:cxnSpMkLst>
            <pc:docMk/>
            <pc:sldMk cId="2930657840" sldId="290"/>
            <ac:cxnSpMk id="24" creationId="{C247B0DA-6DC8-48FB-9694-2F50CA4390E8}"/>
          </ac:cxnSpMkLst>
        </pc:cxnChg>
        <pc:cxnChg chg="mod">
          <ac:chgData name="谢泽星" userId="0977a8f2e8b186c3" providerId="LiveId" clId="{A108FDCD-0C51-4FAE-860B-69B305A9430C}" dt="2018-06-21T03:42:11.477" v="1414" actId="208"/>
          <ac:cxnSpMkLst>
            <pc:docMk/>
            <pc:sldMk cId="2930657840" sldId="290"/>
            <ac:cxnSpMk id="38" creationId="{79FAB8F3-51AD-4EA0-8673-D7DC62923ABF}"/>
          </ac:cxnSpMkLst>
        </pc:cxnChg>
        <pc:cxnChg chg="add mod">
          <ac:chgData name="谢泽星" userId="0977a8f2e8b186c3" providerId="LiveId" clId="{A108FDCD-0C51-4FAE-860B-69B305A9430C}" dt="2018-06-21T03:40:57.611" v="1400" actId="14100"/>
          <ac:cxnSpMkLst>
            <pc:docMk/>
            <pc:sldMk cId="2930657840" sldId="290"/>
            <ac:cxnSpMk id="41" creationId="{E77910FE-BF7D-49BE-8F28-51F67CDA9DC3}"/>
          </ac:cxnSpMkLst>
        </pc:cxnChg>
        <pc:cxnChg chg="add mod">
          <ac:chgData name="谢泽星" userId="0977a8f2e8b186c3" providerId="LiveId" clId="{A108FDCD-0C51-4FAE-860B-69B305A9430C}" dt="2018-06-21T03:41:02.772" v="1403" actId="14100"/>
          <ac:cxnSpMkLst>
            <pc:docMk/>
            <pc:sldMk cId="2930657840" sldId="290"/>
            <ac:cxnSpMk id="42" creationId="{DA67E260-2798-4414-9783-447994BA65CE}"/>
          </ac:cxnSpMkLst>
        </pc:cxnChg>
      </pc:sldChg>
      <pc:sldChg chg="addSp delSp modSp add modTransition modNotesTx">
        <pc:chgData name="谢泽星" userId="0977a8f2e8b186c3" providerId="LiveId" clId="{A108FDCD-0C51-4FAE-860B-69B305A9430C}" dt="2018-06-21T04:17:14.849" v="1834"/>
        <pc:sldMkLst>
          <pc:docMk/>
          <pc:sldMk cId="1064926617" sldId="291"/>
        </pc:sldMkLst>
        <pc:spChg chg="add">
          <ac:chgData name="谢泽星" userId="0977a8f2e8b186c3" providerId="LiveId" clId="{A108FDCD-0C51-4FAE-860B-69B305A9430C}" dt="2018-06-21T03:43:20.908" v="1420"/>
          <ac:spMkLst>
            <pc:docMk/>
            <pc:sldMk cId="1064926617" sldId="291"/>
            <ac:spMk id="23" creationId="{F82ACE23-5A67-4479-9E9F-61DF8202E03B}"/>
          </ac:spMkLst>
        </pc:spChg>
        <pc:spChg chg="add mod">
          <ac:chgData name="谢泽星" userId="0977a8f2e8b186c3" providerId="LiveId" clId="{A108FDCD-0C51-4FAE-860B-69B305A9430C}" dt="2018-06-21T03:43:37.588" v="1428" actId="14100"/>
          <ac:spMkLst>
            <pc:docMk/>
            <pc:sldMk cId="1064926617" sldId="291"/>
            <ac:spMk id="24" creationId="{C3CF8676-23EA-46EE-9241-6572FCA2A45A}"/>
          </ac:spMkLst>
        </pc:spChg>
        <pc:spChg chg="add mod">
          <ac:chgData name="谢泽星" userId="0977a8f2e8b186c3" providerId="LiveId" clId="{A108FDCD-0C51-4FAE-860B-69B305A9430C}" dt="2018-06-21T03:43:59.852" v="1434" actId="14100"/>
          <ac:spMkLst>
            <pc:docMk/>
            <pc:sldMk cId="1064926617" sldId="291"/>
            <ac:spMk id="41" creationId="{B7501459-BD73-4A8B-87AE-4A018A3B64B0}"/>
          </ac:spMkLst>
        </pc:spChg>
        <pc:spChg chg="add del">
          <ac:chgData name="谢泽星" userId="0977a8f2e8b186c3" providerId="LiveId" clId="{A108FDCD-0C51-4FAE-860B-69B305A9430C}" dt="2018-06-21T04:17:14.541" v="1833" actId="478"/>
          <ac:spMkLst>
            <pc:docMk/>
            <pc:sldMk cId="1064926617" sldId="291"/>
            <ac:spMk id="45" creationId="{90D8F0A7-E7B7-46B1-A533-B825A7520226}"/>
          </ac:spMkLst>
        </pc:spChg>
        <pc:spChg chg="add">
          <ac:chgData name="谢泽星" userId="0977a8f2e8b186c3" providerId="LiveId" clId="{A108FDCD-0C51-4FAE-860B-69B305A9430C}" dt="2018-06-21T04:17:14.849" v="1834"/>
          <ac:spMkLst>
            <pc:docMk/>
            <pc:sldMk cId="1064926617" sldId="291"/>
            <ac:spMk id="47" creationId="{859C4659-BB32-41BA-BE64-EB8DED32E39A}"/>
          </ac:spMkLst>
        </pc:spChg>
        <pc:picChg chg="add del">
          <ac:chgData name="谢泽星" userId="0977a8f2e8b186c3" providerId="LiveId" clId="{A108FDCD-0C51-4FAE-860B-69B305A9430C}" dt="2018-06-21T04:17:14.541" v="1833" actId="478"/>
          <ac:picMkLst>
            <pc:docMk/>
            <pc:sldMk cId="1064926617" sldId="291"/>
            <ac:picMk id="44" creationId="{2B87C2A2-0639-4407-8AEF-B22B7977869A}"/>
          </ac:picMkLst>
        </pc:picChg>
        <pc:picChg chg="add">
          <ac:chgData name="谢泽星" userId="0977a8f2e8b186c3" providerId="LiveId" clId="{A108FDCD-0C51-4FAE-860B-69B305A9430C}" dt="2018-06-21T04:17:14.849" v="1834"/>
          <ac:picMkLst>
            <pc:docMk/>
            <pc:sldMk cId="1064926617" sldId="291"/>
            <ac:picMk id="46" creationId="{F3F3846D-4CDC-401A-9397-FCA477D023A5}"/>
          </ac:picMkLst>
        </pc:picChg>
        <pc:cxnChg chg="mod">
          <ac:chgData name="谢泽星" userId="0977a8f2e8b186c3" providerId="LiveId" clId="{A108FDCD-0C51-4FAE-860B-69B305A9430C}" dt="2018-06-21T03:44:05.326" v="1435" actId="208"/>
          <ac:cxnSpMkLst>
            <pc:docMk/>
            <pc:sldMk cId="1064926617" sldId="291"/>
            <ac:cxnSpMk id="37" creationId="{B2E8D571-44AC-43D4-A70C-F049037A0D50}"/>
          </ac:cxnSpMkLst>
        </pc:cxnChg>
        <pc:cxnChg chg="add mod">
          <ac:chgData name="谢泽星" userId="0977a8f2e8b186c3" providerId="LiveId" clId="{A108FDCD-0C51-4FAE-860B-69B305A9430C}" dt="2018-06-21T03:44:20.307" v="1438" actId="14100"/>
          <ac:cxnSpMkLst>
            <pc:docMk/>
            <pc:sldMk cId="1064926617" sldId="291"/>
            <ac:cxnSpMk id="42" creationId="{124EA727-5504-4594-883C-6A94584FCA9D}"/>
          </ac:cxnSpMkLst>
        </pc:cxnChg>
        <pc:cxnChg chg="add mod">
          <ac:chgData name="谢泽星" userId="0977a8f2e8b186c3" providerId="LiveId" clId="{A108FDCD-0C51-4FAE-860B-69B305A9430C}" dt="2018-06-21T03:44:26.812" v="1442" actId="14100"/>
          <ac:cxnSpMkLst>
            <pc:docMk/>
            <pc:sldMk cId="1064926617" sldId="291"/>
            <ac:cxnSpMk id="43" creationId="{E10E8DA1-5677-4C8D-A3A9-37962F1B3FB7}"/>
          </ac:cxnSpMkLst>
        </pc:cxnChg>
      </pc:sldChg>
      <pc:sldChg chg="addSp delSp modSp add modTransition modNotesTx">
        <pc:chgData name="谢泽星" userId="0977a8f2e8b186c3" providerId="LiveId" clId="{A108FDCD-0C51-4FAE-860B-69B305A9430C}" dt="2018-06-21T04:17:18.832" v="1836"/>
        <pc:sldMkLst>
          <pc:docMk/>
          <pc:sldMk cId="2910321652" sldId="292"/>
        </pc:sldMkLst>
        <pc:spChg chg="add mod">
          <ac:chgData name="谢泽星" userId="0977a8f2e8b186c3" providerId="LiveId" clId="{A108FDCD-0C51-4FAE-860B-69B305A9430C}" dt="2018-06-21T03:45:39.348" v="1451" actId="1076"/>
          <ac:spMkLst>
            <pc:docMk/>
            <pc:sldMk cId="2910321652" sldId="292"/>
            <ac:spMk id="23" creationId="{332A417B-80C0-4FF8-BCE4-C24BF768CCE1}"/>
          </ac:spMkLst>
        </pc:spChg>
        <pc:spChg chg="add mod">
          <ac:chgData name="谢泽星" userId="0977a8f2e8b186c3" providerId="LiveId" clId="{A108FDCD-0C51-4FAE-860B-69B305A9430C}" dt="2018-06-21T03:45:52.084" v="1456" actId="14100"/>
          <ac:spMkLst>
            <pc:docMk/>
            <pc:sldMk cId="2910321652" sldId="292"/>
            <ac:spMk id="24" creationId="{8BEB88CD-99D2-44BE-8685-07D95DF775BA}"/>
          </ac:spMkLst>
        </pc:spChg>
        <pc:spChg chg="add mod">
          <ac:chgData name="谢泽星" userId="0977a8f2e8b186c3" providerId="LiveId" clId="{A108FDCD-0C51-4FAE-860B-69B305A9430C}" dt="2018-06-21T03:46:22.541" v="1464" actId="14100"/>
          <ac:spMkLst>
            <pc:docMk/>
            <pc:sldMk cId="2910321652" sldId="292"/>
            <ac:spMk id="41" creationId="{F34F5309-ACF5-4A4F-9AA1-3ACED6B8F491}"/>
          </ac:spMkLst>
        </pc:spChg>
        <pc:spChg chg="add del">
          <ac:chgData name="谢泽星" userId="0977a8f2e8b186c3" providerId="LiveId" clId="{A108FDCD-0C51-4FAE-860B-69B305A9430C}" dt="2018-06-21T04:17:18.497" v="1835" actId="478"/>
          <ac:spMkLst>
            <pc:docMk/>
            <pc:sldMk cId="2910321652" sldId="292"/>
            <ac:spMk id="45" creationId="{85585850-4E38-47A8-8B25-B233202D6AA5}"/>
          </ac:spMkLst>
        </pc:spChg>
        <pc:spChg chg="add">
          <ac:chgData name="谢泽星" userId="0977a8f2e8b186c3" providerId="LiveId" clId="{A108FDCD-0C51-4FAE-860B-69B305A9430C}" dt="2018-06-21T04:17:18.832" v="1836"/>
          <ac:spMkLst>
            <pc:docMk/>
            <pc:sldMk cId="2910321652" sldId="292"/>
            <ac:spMk id="47" creationId="{027EDBA8-5960-4F6F-8268-9EB7FD4290BC}"/>
          </ac:spMkLst>
        </pc:spChg>
        <pc:picChg chg="add del">
          <ac:chgData name="谢泽星" userId="0977a8f2e8b186c3" providerId="LiveId" clId="{A108FDCD-0C51-4FAE-860B-69B305A9430C}" dt="2018-06-21T04:17:18.497" v="1835" actId="478"/>
          <ac:picMkLst>
            <pc:docMk/>
            <pc:sldMk cId="2910321652" sldId="292"/>
            <ac:picMk id="44" creationId="{CE7D6A99-0697-436A-A59E-A351CFFA25FA}"/>
          </ac:picMkLst>
        </pc:picChg>
        <pc:picChg chg="add">
          <ac:chgData name="谢泽星" userId="0977a8f2e8b186c3" providerId="LiveId" clId="{A108FDCD-0C51-4FAE-860B-69B305A9430C}" dt="2018-06-21T04:17:18.832" v="1836"/>
          <ac:picMkLst>
            <pc:docMk/>
            <pc:sldMk cId="2910321652" sldId="292"/>
            <ac:picMk id="46" creationId="{39D4AA97-027C-4A68-AE89-552442399E07}"/>
          </ac:picMkLst>
        </pc:picChg>
        <pc:cxnChg chg="mod">
          <ac:chgData name="谢泽星" userId="0977a8f2e8b186c3" providerId="LiveId" clId="{A108FDCD-0C51-4FAE-860B-69B305A9430C}" dt="2018-06-21T03:46:27.843" v="1465" actId="208"/>
          <ac:cxnSpMkLst>
            <pc:docMk/>
            <pc:sldMk cId="2910321652" sldId="292"/>
            <ac:cxnSpMk id="40" creationId="{CDF45CA2-A67C-4806-9339-6794E2305897}"/>
          </ac:cxnSpMkLst>
        </pc:cxnChg>
        <pc:cxnChg chg="add mod">
          <ac:chgData name="谢泽星" userId="0977a8f2e8b186c3" providerId="LiveId" clId="{A108FDCD-0C51-4FAE-860B-69B305A9430C}" dt="2018-06-21T03:46:42.683" v="1468" actId="14100"/>
          <ac:cxnSpMkLst>
            <pc:docMk/>
            <pc:sldMk cId="2910321652" sldId="292"/>
            <ac:cxnSpMk id="42" creationId="{B02AFF4E-C4B6-4A7F-9722-67170DD7C3B2}"/>
          </ac:cxnSpMkLst>
        </pc:cxnChg>
        <pc:cxnChg chg="add mod">
          <ac:chgData name="谢泽星" userId="0977a8f2e8b186c3" providerId="LiveId" clId="{A108FDCD-0C51-4FAE-860B-69B305A9430C}" dt="2018-06-21T03:46:47.356" v="1471" actId="14100"/>
          <ac:cxnSpMkLst>
            <pc:docMk/>
            <pc:sldMk cId="2910321652" sldId="292"/>
            <ac:cxnSpMk id="43" creationId="{D072D93B-6E84-4FBE-880C-15DA15A0547D}"/>
          </ac:cxnSpMkLst>
        </pc:cxnChg>
      </pc:sldChg>
      <pc:sldChg chg="addSp delSp modSp add modTransition modNotesTx">
        <pc:chgData name="谢泽星" userId="0977a8f2e8b186c3" providerId="LiveId" clId="{A108FDCD-0C51-4FAE-860B-69B305A9430C}" dt="2018-06-21T04:17:22.917" v="1838"/>
        <pc:sldMkLst>
          <pc:docMk/>
          <pc:sldMk cId="4265737772" sldId="293"/>
        </pc:sldMkLst>
        <pc:spChg chg="add">
          <ac:chgData name="谢泽星" userId="0977a8f2e8b186c3" providerId="LiveId" clId="{A108FDCD-0C51-4FAE-860B-69B305A9430C}" dt="2018-06-21T03:47:15.709" v="1474"/>
          <ac:spMkLst>
            <pc:docMk/>
            <pc:sldMk cId="4265737772" sldId="293"/>
            <ac:spMk id="23" creationId="{763F1FC3-171C-4C0B-8583-5447953990AC}"/>
          </ac:spMkLst>
        </pc:spChg>
        <pc:spChg chg="add">
          <ac:chgData name="谢泽星" userId="0977a8f2e8b186c3" providerId="LiveId" clId="{A108FDCD-0C51-4FAE-860B-69B305A9430C}" dt="2018-06-21T03:47:15.709" v="1474"/>
          <ac:spMkLst>
            <pc:docMk/>
            <pc:sldMk cId="4265737772" sldId="293"/>
            <ac:spMk id="24" creationId="{AE38CCCD-C192-45C1-8F44-0E334B07D5E6}"/>
          </ac:spMkLst>
        </pc:spChg>
        <pc:spChg chg="add mod">
          <ac:chgData name="谢泽星" userId="0977a8f2e8b186c3" providerId="LiveId" clId="{A108FDCD-0C51-4FAE-860B-69B305A9430C}" dt="2018-06-21T03:47:23.603" v="1476" actId="1076"/>
          <ac:spMkLst>
            <pc:docMk/>
            <pc:sldMk cId="4265737772" sldId="293"/>
            <ac:spMk id="41" creationId="{BD8AEE2C-C1A7-415F-8B73-E0FB9C98F1D7}"/>
          </ac:spMkLst>
        </pc:spChg>
        <pc:spChg chg="add del">
          <ac:chgData name="谢泽星" userId="0977a8f2e8b186c3" providerId="LiveId" clId="{A108FDCD-0C51-4FAE-860B-69B305A9430C}" dt="2018-06-21T04:17:22.598" v="1837" actId="478"/>
          <ac:spMkLst>
            <pc:docMk/>
            <pc:sldMk cId="4265737772" sldId="293"/>
            <ac:spMk id="45" creationId="{44956BA7-E4AE-4FB0-B1C8-792AA5EC5CB6}"/>
          </ac:spMkLst>
        </pc:spChg>
        <pc:spChg chg="add">
          <ac:chgData name="谢泽星" userId="0977a8f2e8b186c3" providerId="LiveId" clId="{A108FDCD-0C51-4FAE-860B-69B305A9430C}" dt="2018-06-21T04:17:22.917" v="1838"/>
          <ac:spMkLst>
            <pc:docMk/>
            <pc:sldMk cId="4265737772" sldId="293"/>
            <ac:spMk id="47" creationId="{384F6B99-11B9-4641-A0C0-618E30051464}"/>
          </ac:spMkLst>
        </pc:spChg>
        <pc:picChg chg="add del">
          <ac:chgData name="谢泽星" userId="0977a8f2e8b186c3" providerId="LiveId" clId="{A108FDCD-0C51-4FAE-860B-69B305A9430C}" dt="2018-06-21T04:17:22.598" v="1837" actId="478"/>
          <ac:picMkLst>
            <pc:docMk/>
            <pc:sldMk cId="4265737772" sldId="293"/>
            <ac:picMk id="44" creationId="{FEA0259D-4BD8-4746-8FAD-8BC90ABD657B}"/>
          </ac:picMkLst>
        </pc:picChg>
        <pc:picChg chg="add">
          <ac:chgData name="谢泽星" userId="0977a8f2e8b186c3" providerId="LiveId" clId="{A108FDCD-0C51-4FAE-860B-69B305A9430C}" dt="2018-06-21T04:17:22.917" v="1838"/>
          <ac:picMkLst>
            <pc:docMk/>
            <pc:sldMk cId="4265737772" sldId="293"/>
            <ac:picMk id="46" creationId="{8DD802F2-0952-4E9D-B599-C3B61F509D83}"/>
          </ac:picMkLst>
        </pc:picChg>
        <pc:cxnChg chg="mod">
          <ac:chgData name="谢泽星" userId="0977a8f2e8b186c3" providerId="LiveId" clId="{A108FDCD-0C51-4FAE-860B-69B305A9430C}" dt="2018-06-21T03:47:30.595" v="1477" actId="208"/>
          <ac:cxnSpMkLst>
            <pc:docMk/>
            <pc:sldMk cId="4265737772" sldId="293"/>
            <ac:cxnSpMk id="39" creationId="{C303F142-EBB0-44B3-B568-7E6198B46773}"/>
          </ac:cxnSpMkLst>
        </pc:cxnChg>
        <pc:cxnChg chg="add mod">
          <ac:chgData name="谢泽星" userId="0977a8f2e8b186c3" providerId="LiveId" clId="{A108FDCD-0C51-4FAE-860B-69B305A9430C}" dt="2018-06-21T03:47:41.540" v="1480" actId="14100"/>
          <ac:cxnSpMkLst>
            <pc:docMk/>
            <pc:sldMk cId="4265737772" sldId="293"/>
            <ac:cxnSpMk id="42" creationId="{59332291-97DA-4EE5-A1AF-A32D6EB54F0A}"/>
          </ac:cxnSpMkLst>
        </pc:cxnChg>
        <pc:cxnChg chg="add mod">
          <ac:chgData name="谢泽星" userId="0977a8f2e8b186c3" providerId="LiveId" clId="{A108FDCD-0C51-4FAE-860B-69B305A9430C}" dt="2018-06-21T03:47:46.499" v="1483" actId="14100"/>
          <ac:cxnSpMkLst>
            <pc:docMk/>
            <pc:sldMk cId="4265737772" sldId="293"/>
            <ac:cxnSpMk id="43" creationId="{800FE157-0C28-44BD-9E6B-73B191A57A90}"/>
          </ac:cxnSpMkLst>
        </pc:cxnChg>
      </pc:sldChg>
      <pc:sldChg chg="addSp delSp modSp add modTransition">
        <pc:chgData name="谢泽星" userId="0977a8f2e8b186c3" providerId="LiveId" clId="{A108FDCD-0C51-4FAE-860B-69B305A9430C}" dt="2018-06-21T04:18:30.380" v="1860"/>
        <pc:sldMkLst>
          <pc:docMk/>
          <pc:sldMk cId="156582371" sldId="294"/>
        </pc:sldMkLst>
        <pc:spChg chg="del">
          <ac:chgData name="谢泽星" userId="0977a8f2e8b186c3" providerId="LiveId" clId="{A108FDCD-0C51-4FAE-860B-69B305A9430C}" dt="2018-06-21T03:48:31.250" v="1487" actId="478"/>
          <ac:spMkLst>
            <pc:docMk/>
            <pc:sldMk cId="156582371" sldId="294"/>
            <ac:spMk id="23" creationId="{763F1FC3-171C-4C0B-8583-5447953990AC}"/>
          </ac:spMkLst>
        </pc:spChg>
        <pc:spChg chg="del">
          <ac:chgData name="谢泽星" userId="0977a8f2e8b186c3" providerId="LiveId" clId="{A108FDCD-0C51-4FAE-860B-69B305A9430C}" dt="2018-06-21T03:48:31.250" v="1487" actId="478"/>
          <ac:spMkLst>
            <pc:docMk/>
            <pc:sldMk cId="156582371" sldId="294"/>
            <ac:spMk id="24" creationId="{AE38CCCD-C192-45C1-8F44-0E334B07D5E6}"/>
          </ac:spMkLst>
        </pc:spChg>
        <pc:spChg chg="del">
          <ac:chgData name="谢泽星" userId="0977a8f2e8b186c3" providerId="LiveId" clId="{A108FDCD-0C51-4FAE-860B-69B305A9430C}" dt="2018-06-21T03:48:31.250" v="1487" actId="478"/>
          <ac:spMkLst>
            <pc:docMk/>
            <pc:sldMk cId="156582371" sldId="294"/>
            <ac:spMk id="41" creationId="{BD8AEE2C-C1A7-415F-8B73-E0FB9C98F1D7}"/>
          </ac:spMkLst>
        </pc:spChg>
        <pc:spChg chg="add del">
          <ac:chgData name="谢泽星" userId="0977a8f2e8b186c3" providerId="LiveId" clId="{A108FDCD-0C51-4FAE-860B-69B305A9430C}" dt="2018-06-21T04:17:28.584" v="1839" actId="478"/>
          <ac:spMkLst>
            <pc:docMk/>
            <pc:sldMk cId="156582371" sldId="294"/>
            <ac:spMk id="47" creationId="{5E40D261-72E4-47EB-918A-BBDA1DCBE2BB}"/>
          </ac:spMkLst>
        </pc:spChg>
        <pc:spChg chg="add">
          <ac:chgData name="谢泽星" userId="0977a8f2e8b186c3" providerId="LiveId" clId="{A108FDCD-0C51-4FAE-860B-69B305A9430C}" dt="2018-06-21T04:17:28.936" v="1840"/>
          <ac:spMkLst>
            <pc:docMk/>
            <pc:sldMk cId="156582371" sldId="294"/>
            <ac:spMk id="49" creationId="{C120A2C7-BB91-4F1D-8D64-67457F478C52}"/>
          </ac:spMkLst>
        </pc:spChg>
        <pc:spChg chg="mod">
          <ac:chgData name="谢泽星" userId="0977a8f2e8b186c3" providerId="LiveId" clId="{A108FDCD-0C51-4FAE-860B-69B305A9430C}" dt="2018-06-21T03:48:57.220" v="1495"/>
          <ac:spMkLst>
            <pc:docMk/>
            <pc:sldMk cId="156582371" sldId="294"/>
            <ac:spMk id="16386" creationId="{00000000-0000-0000-0000-000000000000}"/>
          </ac:spMkLst>
        </pc:spChg>
        <pc:grpChg chg="del">
          <ac:chgData name="谢泽星" userId="0977a8f2e8b186c3" providerId="LiveId" clId="{A108FDCD-0C51-4FAE-860B-69B305A9430C}" dt="2018-06-21T03:48:31.250" v="1487" actId="478"/>
          <ac:grpSpMkLst>
            <pc:docMk/>
            <pc:sldMk cId="156582371" sldId="294"/>
            <ac:grpSpMk id="15" creationId="{81484E8D-BC26-40AC-8A1E-A5B013AFD364}"/>
          </ac:grpSpMkLst>
        </pc:grpChg>
        <pc:picChg chg="add mod">
          <ac:chgData name="谢泽星" userId="0977a8f2e8b186c3" providerId="LiveId" clId="{A108FDCD-0C51-4FAE-860B-69B305A9430C}" dt="2018-06-21T03:50:00.445" v="1503" actId="1076"/>
          <ac:picMkLst>
            <pc:docMk/>
            <pc:sldMk cId="156582371" sldId="294"/>
            <ac:picMk id="44" creationId="{F98B4F3E-E475-42E8-A430-F55CC958B6FC}"/>
          </ac:picMkLst>
        </pc:picChg>
        <pc:picChg chg="add mod">
          <ac:chgData name="谢泽星" userId="0977a8f2e8b186c3" providerId="LiveId" clId="{A108FDCD-0C51-4FAE-860B-69B305A9430C}" dt="2018-06-21T03:49:45.738" v="1501" actId="1076"/>
          <ac:picMkLst>
            <pc:docMk/>
            <pc:sldMk cId="156582371" sldId="294"/>
            <ac:picMk id="45" creationId="{C4A6055E-B348-4B0D-816B-07D894C79448}"/>
          </ac:picMkLst>
        </pc:picChg>
        <pc:picChg chg="add del">
          <ac:chgData name="谢泽星" userId="0977a8f2e8b186c3" providerId="LiveId" clId="{A108FDCD-0C51-4FAE-860B-69B305A9430C}" dt="2018-06-21T04:17:28.584" v="1839" actId="478"/>
          <ac:picMkLst>
            <pc:docMk/>
            <pc:sldMk cId="156582371" sldId="294"/>
            <ac:picMk id="46" creationId="{C4E0D016-45DF-45B8-85F1-C157ACC26251}"/>
          </ac:picMkLst>
        </pc:picChg>
        <pc:picChg chg="add">
          <ac:chgData name="谢泽星" userId="0977a8f2e8b186c3" providerId="LiveId" clId="{A108FDCD-0C51-4FAE-860B-69B305A9430C}" dt="2018-06-21T04:17:28.936" v="1840"/>
          <ac:picMkLst>
            <pc:docMk/>
            <pc:sldMk cId="156582371" sldId="294"/>
            <ac:picMk id="48" creationId="{2C9DEC55-0B9A-46DC-B65B-C398186FCEA7}"/>
          </ac:picMkLst>
        </pc:picChg>
        <pc:cxnChg chg="mod">
          <ac:chgData name="谢泽星" userId="0977a8f2e8b186c3" providerId="LiveId" clId="{A108FDCD-0C51-4FAE-860B-69B305A9430C}" dt="2018-06-21T03:48:31.250" v="1487" actId="478"/>
          <ac:cxnSpMkLst>
            <pc:docMk/>
            <pc:sldMk cId="156582371" sldId="294"/>
            <ac:cxnSpMk id="37" creationId="{B2E8D571-44AC-43D4-A70C-F049037A0D50}"/>
          </ac:cxnSpMkLst>
        </pc:cxnChg>
        <pc:cxnChg chg="mod">
          <ac:chgData name="谢泽星" userId="0977a8f2e8b186c3" providerId="LiveId" clId="{A108FDCD-0C51-4FAE-860B-69B305A9430C}" dt="2018-06-21T03:48:31.250" v="1487" actId="478"/>
          <ac:cxnSpMkLst>
            <pc:docMk/>
            <pc:sldMk cId="156582371" sldId="294"/>
            <ac:cxnSpMk id="38" creationId="{79FAB8F3-51AD-4EA0-8673-D7DC62923ABF}"/>
          </ac:cxnSpMkLst>
        </pc:cxnChg>
        <pc:cxnChg chg="mod">
          <ac:chgData name="谢泽星" userId="0977a8f2e8b186c3" providerId="LiveId" clId="{A108FDCD-0C51-4FAE-860B-69B305A9430C}" dt="2018-06-21T03:48:31.250" v="1487" actId="478"/>
          <ac:cxnSpMkLst>
            <pc:docMk/>
            <pc:sldMk cId="156582371" sldId="294"/>
            <ac:cxnSpMk id="39" creationId="{C303F142-EBB0-44B3-B568-7E6198B46773}"/>
          </ac:cxnSpMkLst>
        </pc:cxnChg>
        <pc:cxnChg chg="mod">
          <ac:chgData name="谢泽星" userId="0977a8f2e8b186c3" providerId="LiveId" clId="{A108FDCD-0C51-4FAE-860B-69B305A9430C}" dt="2018-06-21T03:48:31.250" v="1487" actId="478"/>
          <ac:cxnSpMkLst>
            <pc:docMk/>
            <pc:sldMk cId="156582371" sldId="294"/>
            <ac:cxnSpMk id="40" creationId="{CDF45CA2-A67C-4806-9339-6794E2305897}"/>
          </ac:cxnSpMkLst>
        </pc:cxnChg>
        <pc:cxnChg chg="del mod">
          <ac:chgData name="谢泽星" userId="0977a8f2e8b186c3" providerId="LiveId" clId="{A108FDCD-0C51-4FAE-860B-69B305A9430C}" dt="2018-06-21T03:48:31.250" v="1487" actId="478"/>
          <ac:cxnSpMkLst>
            <pc:docMk/>
            <pc:sldMk cId="156582371" sldId="294"/>
            <ac:cxnSpMk id="42" creationId="{59332291-97DA-4EE5-A1AF-A32D6EB54F0A}"/>
          </ac:cxnSpMkLst>
        </pc:cxnChg>
        <pc:cxnChg chg="del mod">
          <ac:chgData name="谢泽星" userId="0977a8f2e8b186c3" providerId="LiveId" clId="{A108FDCD-0C51-4FAE-860B-69B305A9430C}" dt="2018-06-21T03:48:31.250" v="1487" actId="478"/>
          <ac:cxnSpMkLst>
            <pc:docMk/>
            <pc:sldMk cId="156582371" sldId="294"/>
            <ac:cxnSpMk id="43" creationId="{800FE157-0C28-44BD-9E6B-73B191A57A90}"/>
          </ac:cxnSpMkLst>
        </pc:cxnChg>
      </pc:sldChg>
      <pc:sldChg chg="add del">
        <pc:chgData name="谢泽星" userId="0977a8f2e8b186c3" providerId="LiveId" clId="{A108FDCD-0C51-4FAE-860B-69B305A9430C}" dt="2018-06-21T03:50:02.205" v="1504" actId="2696"/>
        <pc:sldMkLst>
          <pc:docMk/>
          <pc:sldMk cId="2401323814" sldId="295"/>
        </pc:sldMkLst>
      </pc:sldChg>
      <pc:sldChg chg="addSp delSp modSp add modTransition">
        <pc:chgData name="谢泽星" userId="0977a8f2e8b186c3" providerId="LiveId" clId="{A108FDCD-0C51-4FAE-860B-69B305A9430C}" dt="2018-06-21T04:18:32.765" v="1861"/>
        <pc:sldMkLst>
          <pc:docMk/>
          <pc:sldMk cId="2836175205" sldId="295"/>
        </pc:sldMkLst>
        <pc:spChg chg="add del">
          <ac:chgData name="谢泽星" userId="0977a8f2e8b186c3" providerId="LiveId" clId="{A108FDCD-0C51-4FAE-860B-69B305A9430C}" dt="2018-06-21T04:17:32.431" v="1841" actId="478"/>
          <ac:spMkLst>
            <pc:docMk/>
            <pc:sldMk cId="2836175205" sldId="295"/>
            <ac:spMk id="10" creationId="{C57E659D-DB84-4E30-8C55-ECA0A255D45E}"/>
          </ac:spMkLst>
        </pc:spChg>
        <pc:spChg chg="add">
          <ac:chgData name="谢泽星" userId="0977a8f2e8b186c3" providerId="LiveId" clId="{A108FDCD-0C51-4FAE-860B-69B305A9430C}" dt="2018-06-21T04:17:32.740" v="1842"/>
          <ac:spMkLst>
            <pc:docMk/>
            <pc:sldMk cId="2836175205" sldId="295"/>
            <ac:spMk id="12" creationId="{6C8C1041-0B46-443F-8F9D-7EB26E3B0C08}"/>
          </ac:spMkLst>
        </pc:spChg>
        <pc:spChg chg="mod">
          <ac:chgData name="谢泽星" userId="0977a8f2e8b186c3" providerId="LiveId" clId="{A108FDCD-0C51-4FAE-860B-69B305A9430C}" dt="2018-06-21T03:56:23.809" v="1653"/>
          <ac:spMkLst>
            <pc:docMk/>
            <pc:sldMk cId="2836175205" sldId="295"/>
            <ac:spMk id="16386" creationId="{00000000-0000-0000-0000-000000000000}"/>
          </ac:spMkLst>
        </pc:spChg>
        <pc:picChg chg="add mod">
          <ac:chgData name="谢泽星" userId="0977a8f2e8b186c3" providerId="LiveId" clId="{A108FDCD-0C51-4FAE-860B-69B305A9430C}" dt="2018-06-21T03:50:35.245" v="1512" actId="1076"/>
          <ac:picMkLst>
            <pc:docMk/>
            <pc:sldMk cId="2836175205" sldId="295"/>
            <ac:picMk id="7" creationId="{2EC051F8-49EC-4669-822C-521771A86822}"/>
          </ac:picMkLst>
        </pc:picChg>
        <pc:picChg chg="add mod">
          <ac:chgData name="谢泽星" userId="0977a8f2e8b186c3" providerId="LiveId" clId="{A108FDCD-0C51-4FAE-860B-69B305A9430C}" dt="2018-06-21T03:50:52.731" v="1515" actId="1076"/>
          <ac:picMkLst>
            <pc:docMk/>
            <pc:sldMk cId="2836175205" sldId="295"/>
            <ac:picMk id="8" creationId="{8E651873-FDFE-4038-BEEC-D8CD16F737D8}"/>
          </ac:picMkLst>
        </pc:picChg>
        <pc:picChg chg="add del">
          <ac:chgData name="谢泽星" userId="0977a8f2e8b186c3" providerId="LiveId" clId="{A108FDCD-0C51-4FAE-860B-69B305A9430C}" dt="2018-06-21T04:17:32.431" v="1841" actId="478"/>
          <ac:picMkLst>
            <pc:docMk/>
            <pc:sldMk cId="2836175205" sldId="295"/>
            <ac:picMk id="9" creationId="{B4B50E6E-8F0C-4CAA-8C6C-E7B4C92A2124}"/>
          </ac:picMkLst>
        </pc:picChg>
        <pc:picChg chg="add">
          <ac:chgData name="谢泽星" userId="0977a8f2e8b186c3" providerId="LiveId" clId="{A108FDCD-0C51-4FAE-860B-69B305A9430C}" dt="2018-06-21T04:17:32.740" v="1842"/>
          <ac:picMkLst>
            <pc:docMk/>
            <pc:sldMk cId="2836175205" sldId="295"/>
            <ac:picMk id="11" creationId="{A7D54B60-9497-403B-99CC-3A0364E69A1D}"/>
          </ac:picMkLst>
        </pc:picChg>
        <pc:picChg chg="del">
          <ac:chgData name="谢泽星" userId="0977a8f2e8b186c3" providerId="LiveId" clId="{A108FDCD-0C51-4FAE-860B-69B305A9430C}" dt="2018-06-21T03:50:08.139" v="1506" actId="478"/>
          <ac:picMkLst>
            <pc:docMk/>
            <pc:sldMk cId="2836175205" sldId="295"/>
            <ac:picMk id="44" creationId="{F98B4F3E-E475-42E8-A430-F55CC958B6FC}"/>
          </ac:picMkLst>
        </pc:picChg>
        <pc:picChg chg="del">
          <ac:chgData name="谢泽星" userId="0977a8f2e8b186c3" providerId="LiveId" clId="{A108FDCD-0C51-4FAE-860B-69B305A9430C}" dt="2018-06-21T03:50:46.708" v="1513" actId="478"/>
          <ac:picMkLst>
            <pc:docMk/>
            <pc:sldMk cId="2836175205" sldId="295"/>
            <ac:picMk id="45" creationId="{C4A6055E-B348-4B0D-816B-07D894C79448}"/>
          </ac:picMkLst>
        </pc:picChg>
      </pc:sldChg>
      <pc:sldChg chg="addSp delSp modSp add modTransition modNotesTx">
        <pc:chgData name="谢泽星" userId="0977a8f2e8b186c3" providerId="LiveId" clId="{A108FDCD-0C51-4FAE-860B-69B305A9430C}" dt="2018-06-21T04:18:34.905" v="1862"/>
        <pc:sldMkLst>
          <pc:docMk/>
          <pc:sldMk cId="3311033410" sldId="296"/>
        </pc:sldMkLst>
        <pc:spChg chg="add del">
          <ac:chgData name="谢泽星" userId="0977a8f2e8b186c3" providerId="LiveId" clId="{A108FDCD-0C51-4FAE-860B-69B305A9430C}" dt="2018-06-21T04:17:36.613" v="1843" actId="478"/>
          <ac:spMkLst>
            <pc:docMk/>
            <pc:sldMk cId="3311033410" sldId="296"/>
            <ac:spMk id="12" creationId="{558F508B-53CF-48CE-9FC9-25BF33B6497C}"/>
          </ac:spMkLst>
        </pc:spChg>
        <pc:spChg chg="add">
          <ac:chgData name="谢泽星" userId="0977a8f2e8b186c3" providerId="LiveId" clId="{A108FDCD-0C51-4FAE-860B-69B305A9430C}" dt="2018-06-21T04:17:36.863" v="1844"/>
          <ac:spMkLst>
            <pc:docMk/>
            <pc:sldMk cId="3311033410" sldId="296"/>
            <ac:spMk id="14" creationId="{93175190-1EE4-49C4-879D-BC20FA247D90}"/>
          </ac:spMkLst>
        </pc:spChg>
        <pc:spChg chg="mod">
          <ac:chgData name="谢泽星" userId="0977a8f2e8b186c3" providerId="LiveId" clId="{A108FDCD-0C51-4FAE-860B-69B305A9430C}" dt="2018-06-21T03:51:14.924" v="1518"/>
          <ac:spMkLst>
            <pc:docMk/>
            <pc:sldMk cId="3311033410" sldId="296"/>
            <ac:spMk id="16386" creationId="{00000000-0000-0000-0000-000000000000}"/>
          </ac:spMkLst>
        </pc:spChg>
        <pc:picChg chg="del">
          <ac:chgData name="谢泽星" userId="0977a8f2e8b186c3" providerId="LiveId" clId="{A108FDCD-0C51-4FAE-860B-69B305A9430C}" dt="2018-06-21T03:51:17.110" v="1520" actId="478"/>
          <ac:picMkLst>
            <pc:docMk/>
            <pc:sldMk cId="3311033410" sldId="296"/>
            <ac:picMk id="7" creationId="{2EC051F8-49EC-4669-822C-521771A86822}"/>
          </ac:picMkLst>
        </pc:picChg>
        <pc:picChg chg="del">
          <ac:chgData name="谢泽星" userId="0977a8f2e8b186c3" providerId="LiveId" clId="{A108FDCD-0C51-4FAE-860B-69B305A9430C}" dt="2018-06-21T03:51:16.562" v="1519" actId="478"/>
          <ac:picMkLst>
            <pc:docMk/>
            <pc:sldMk cId="3311033410" sldId="296"/>
            <ac:picMk id="8" creationId="{8E651873-FDFE-4038-BEEC-D8CD16F737D8}"/>
          </ac:picMkLst>
        </pc:picChg>
        <pc:picChg chg="add mod">
          <ac:chgData name="谢泽星" userId="0977a8f2e8b186c3" providerId="LiveId" clId="{A108FDCD-0C51-4FAE-860B-69B305A9430C}" dt="2018-06-21T03:51:36.291" v="1527" actId="1076"/>
          <ac:picMkLst>
            <pc:docMk/>
            <pc:sldMk cId="3311033410" sldId="296"/>
            <ac:picMk id="9" creationId="{7A9414B2-42BD-4B0B-9897-51086692B985}"/>
          </ac:picMkLst>
        </pc:picChg>
        <pc:picChg chg="add mod">
          <ac:chgData name="谢泽星" userId="0977a8f2e8b186c3" providerId="LiveId" clId="{A108FDCD-0C51-4FAE-860B-69B305A9430C}" dt="2018-06-21T03:51:58.667" v="1532" actId="14100"/>
          <ac:picMkLst>
            <pc:docMk/>
            <pc:sldMk cId="3311033410" sldId="296"/>
            <ac:picMk id="10" creationId="{CEB321DF-957A-4B5D-8D30-CD80920B4224}"/>
          </ac:picMkLst>
        </pc:picChg>
        <pc:picChg chg="add del">
          <ac:chgData name="谢泽星" userId="0977a8f2e8b186c3" providerId="LiveId" clId="{A108FDCD-0C51-4FAE-860B-69B305A9430C}" dt="2018-06-21T04:17:36.613" v="1843" actId="478"/>
          <ac:picMkLst>
            <pc:docMk/>
            <pc:sldMk cId="3311033410" sldId="296"/>
            <ac:picMk id="11" creationId="{58003347-E271-4944-BF75-8401619F9673}"/>
          </ac:picMkLst>
        </pc:picChg>
        <pc:picChg chg="add">
          <ac:chgData name="谢泽星" userId="0977a8f2e8b186c3" providerId="LiveId" clId="{A108FDCD-0C51-4FAE-860B-69B305A9430C}" dt="2018-06-21T04:17:36.863" v="1844"/>
          <ac:picMkLst>
            <pc:docMk/>
            <pc:sldMk cId="3311033410" sldId="296"/>
            <ac:picMk id="13" creationId="{8B35B3C7-1347-47B1-9FF8-B4C68E087D17}"/>
          </ac:picMkLst>
        </pc:picChg>
      </pc:sldChg>
      <pc:sldChg chg="addSp delSp modSp add modTransition">
        <pc:chgData name="谢泽星" userId="0977a8f2e8b186c3" providerId="LiveId" clId="{A108FDCD-0C51-4FAE-860B-69B305A9430C}" dt="2018-06-21T04:18:37.355" v="1863"/>
        <pc:sldMkLst>
          <pc:docMk/>
          <pc:sldMk cId="2986605703" sldId="297"/>
        </pc:sldMkLst>
        <pc:spChg chg="add del">
          <ac:chgData name="谢泽星" userId="0977a8f2e8b186c3" providerId="LiveId" clId="{A108FDCD-0C51-4FAE-860B-69B305A9430C}" dt="2018-06-21T04:17:40.945" v="1845" actId="478"/>
          <ac:spMkLst>
            <pc:docMk/>
            <pc:sldMk cId="2986605703" sldId="297"/>
            <ac:spMk id="12" creationId="{EBE4346A-92AF-4728-924B-04331D11B334}"/>
          </ac:spMkLst>
        </pc:spChg>
        <pc:spChg chg="add">
          <ac:chgData name="谢泽星" userId="0977a8f2e8b186c3" providerId="LiveId" clId="{A108FDCD-0C51-4FAE-860B-69B305A9430C}" dt="2018-06-21T04:17:41.432" v="1846"/>
          <ac:spMkLst>
            <pc:docMk/>
            <pc:sldMk cId="2986605703" sldId="297"/>
            <ac:spMk id="14" creationId="{729AABBB-F0D2-4F96-8924-F7A1718A536E}"/>
          </ac:spMkLst>
        </pc:spChg>
        <pc:spChg chg="mod">
          <ac:chgData name="谢泽星" userId="0977a8f2e8b186c3" providerId="LiveId" clId="{A108FDCD-0C51-4FAE-860B-69B305A9430C}" dt="2018-06-21T03:56:32.758" v="1654"/>
          <ac:spMkLst>
            <pc:docMk/>
            <pc:sldMk cId="2986605703" sldId="297"/>
            <ac:spMk id="16386" creationId="{00000000-0000-0000-0000-000000000000}"/>
          </ac:spMkLst>
        </pc:spChg>
        <pc:picChg chg="add mod">
          <ac:chgData name="谢泽星" userId="0977a8f2e8b186c3" providerId="LiveId" clId="{A108FDCD-0C51-4FAE-860B-69B305A9430C}" dt="2018-06-21T04:05:54.907" v="1729" actId="14100"/>
          <ac:picMkLst>
            <pc:docMk/>
            <pc:sldMk cId="2986605703" sldId="297"/>
            <ac:picMk id="7" creationId="{D0F27218-3F47-41DF-8D8C-2A4859474CFA}"/>
          </ac:picMkLst>
        </pc:picChg>
        <pc:picChg chg="add mod">
          <ac:chgData name="谢泽星" userId="0977a8f2e8b186c3" providerId="LiveId" clId="{A108FDCD-0C51-4FAE-860B-69B305A9430C}" dt="2018-06-21T03:52:24.203" v="1540" actId="1076"/>
          <ac:picMkLst>
            <pc:docMk/>
            <pc:sldMk cId="2986605703" sldId="297"/>
            <ac:picMk id="8" creationId="{CF87CA2E-101D-420D-A1C1-427374E25A96}"/>
          </ac:picMkLst>
        </pc:picChg>
        <pc:picChg chg="del">
          <ac:chgData name="谢泽星" userId="0977a8f2e8b186c3" providerId="LiveId" clId="{A108FDCD-0C51-4FAE-860B-69B305A9430C}" dt="2018-06-21T03:52:04.203" v="1535" actId="478"/>
          <ac:picMkLst>
            <pc:docMk/>
            <pc:sldMk cId="2986605703" sldId="297"/>
            <ac:picMk id="9" creationId="{7A9414B2-42BD-4B0B-9897-51086692B985}"/>
          </ac:picMkLst>
        </pc:picChg>
        <pc:picChg chg="del">
          <ac:chgData name="谢泽星" userId="0977a8f2e8b186c3" providerId="LiveId" clId="{A108FDCD-0C51-4FAE-860B-69B305A9430C}" dt="2018-06-21T03:52:03.759" v="1534" actId="478"/>
          <ac:picMkLst>
            <pc:docMk/>
            <pc:sldMk cId="2986605703" sldId="297"/>
            <ac:picMk id="10" creationId="{CEB321DF-957A-4B5D-8D30-CD80920B4224}"/>
          </ac:picMkLst>
        </pc:picChg>
        <pc:picChg chg="add del">
          <ac:chgData name="谢泽星" userId="0977a8f2e8b186c3" providerId="LiveId" clId="{A108FDCD-0C51-4FAE-860B-69B305A9430C}" dt="2018-06-21T04:17:40.945" v="1845" actId="478"/>
          <ac:picMkLst>
            <pc:docMk/>
            <pc:sldMk cId="2986605703" sldId="297"/>
            <ac:picMk id="11" creationId="{ED2EB90C-3F94-49E3-AEB3-F4A6C0484D3E}"/>
          </ac:picMkLst>
        </pc:picChg>
        <pc:picChg chg="add">
          <ac:chgData name="谢泽星" userId="0977a8f2e8b186c3" providerId="LiveId" clId="{A108FDCD-0C51-4FAE-860B-69B305A9430C}" dt="2018-06-21T04:17:41.432" v="1846"/>
          <ac:picMkLst>
            <pc:docMk/>
            <pc:sldMk cId="2986605703" sldId="297"/>
            <ac:picMk id="13" creationId="{2E63E012-5260-48BB-9604-9B36A95ECBED}"/>
          </ac:picMkLst>
        </pc:picChg>
      </pc:sldChg>
      <pc:sldChg chg="addSp delSp modSp add modTransition">
        <pc:chgData name="谢泽星" userId="0977a8f2e8b186c3" providerId="LiveId" clId="{A108FDCD-0C51-4FAE-860B-69B305A9430C}" dt="2018-06-21T04:18:39.308" v="1864"/>
        <pc:sldMkLst>
          <pc:docMk/>
          <pc:sldMk cId="798886662" sldId="298"/>
        </pc:sldMkLst>
        <pc:spChg chg="add mod">
          <ac:chgData name="谢泽星" userId="0977a8f2e8b186c3" providerId="LiveId" clId="{A108FDCD-0C51-4FAE-860B-69B305A9430C}" dt="2018-06-21T04:06:09.026" v="1739" actId="1036"/>
          <ac:spMkLst>
            <pc:docMk/>
            <pc:sldMk cId="798886662" sldId="298"/>
            <ac:spMk id="9" creationId="{320432AC-2675-48D8-B9DE-67D60DBA84F9}"/>
          </ac:spMkLst>
        </pc:spChg>
        <pc:spChg chg="add mod">
          <ac:chgData name="谢泽星" userId="0977a8f2e8b186c3" providerId="LiveId" clId="{A108FDCD-0C51-4FAE-860B-69B305A9430C}" dt="2018-06-21T04:06:09.026" v="1739" actId="1036"/>
          <ac:spMkLst>
            <pc:docMk/>
            <pc:sldMk cId="798886662" sldId="298"/>
            <ac:spMk id="10" creationId="{FA7A3BCB-3B94-4A5F-B7DD-B34A9BE9DA2E}"/>
          </ac:spMkLst>
        </pc:spChg>
        <pc:spChg chg="add mod">
          <ac:chgData name="谢泽星" userId="0977a8f2e8b186c3" providerId="LiveId" clId="{A108FDCD-0C51-4FAE-860B-69B305A9430C}" dt="2018-06-21T04:06:09.026" v="1739" actId="1036"/>
          <ac:spMkLst>
            <pc:docMk/>
            <pc:sldMk cId="798886662" sldId="298"/>
            <ac:spMk id="11" creationId="{7F9E3141-E2FD-404A-BE29-C3B575557C1F}"/>
          </ac:spMkLst>
        </pc:spChg>
        <pc:spChg chg="add del">
          <ac:chgData name="谢泽星" userId="0977a8f2e8b186c3" providerId="LiveId" clId="{A108FDCD-0C51-4FAE-860B-69B305A9430C}" dt="2018-06-21T03:54:04.344" v="1644" actId="478"/>
          <ac:spMkLst>
            <pc:docMk/>
            <pc:sldMk cId="798886662" sldId="298"/>
            <ac:spMk id="12" creationId="{46C1CCA0-9F3F-4215-81FB-BC899A3691B3}"/>
          </ac:spMkLst>
        </pc:spChg>
        <pc:spChg chg="add mod">
          <ac:chgData name="谢泽星" userId="0977a8f2e8b186c3" providerId="LiveId" clId="{A108FDCD-0C51-4FAE-860B-69B305A9430C}" dt="2018-06-21T04:06:09.026" v="1739" actId="1036"/>
          <ac:spMkLst>
            <pc:docMk/>
            <pc:sldMk cId="798886662" sldId="298"/>
            <ac:spMk id="13" creationId="{1936CF70-AA0C-4564-8FF6-85F3C07C8D8D}"/>
          </ac:spMkLst>
        </pc:spChg>
        <pc:spChg chg="add del">
          <ac:chgData name="谢泽星" userId="0977a8f2e8b186c3" providerId="LiveId" clId="{A108FDCD-0C51-4FAE-860B-69B305A9430C}" dt="2018-06-21T03:54:19.951" v="1650" actId="478"/>
          <ac:spMkLst>
            <pc:docMk/>
            <pc:sldMk cId="798886662" sldId="298"/>
            <ac:spMk id="14" creationId="{ECFD0C6D-F305-49DC-9F73-9D1FE86940E2}"/>
          </ac:spMkLst>
        </pc:spChg>
        <pc:spChg chg="add del">
          <ac:chgData name="谢泽星" userId="0977a8f2e8b186c3" providerId="LiveId" clId="{A108FDCD-0C51-4FAE-860B-69B305A9430C}" dt="2018-06-21T04:17:45.182" v="1847" actId="478"/>
          <ac:spMkLst>
            <pc:docMk/>
            <pc:sldMk cId="798886662" sldId="298"/>
            <ac:spMk id="16" creationId="{1BC2CBF5-03C1-4DBE-BE64-A959135A636A}"/>
          </ac:spMkLst>
        </pc:spChg>
        <pc:spChg chg="add">
          <ac:chgData name="谢泽星" userId="0977a8f2e8b186c3" providerId="LiveId" clId="{A108FDCD-0C51-4FAE-860B-69B305A9430C}" dt="2018-06-21T04:17:45.438" v="1848"/>
          <ac:spMkLst>
            <pc:docMk/>
            <pc:sldMk cId="798886662" sldId="298"/>
            <ac:spMk id="18" creationId="{4056B19A-54C9-4535-A0AB-9904FDCF92E8}"/>
          </ac:spMkLst>
        </pc:spChg>
        <pc:spChg chg="mod">
          <ac:chgData name="谢泽星" userId="0977a8f2e8b186c3" providerId="LiveId" clId="{A108FDCD-0C51-4FAE-860B-69B305A9430C}" dt="2018-06-21T03:53:11.805" v="1547"/>
          <ac:spMkLst>
            <pc:docMk/>
            <pc:sldMk cId="798886662" sldId="298"/>
            <ac:spMk id="16386" creationId="{00000000-0000-0000-0000-000000000000}"/>
          </ac:spMkLst>
        </pc:spChg>
        <pc:picChg chg="del">
          <ac:chgData name="谢泽星" userId="0977a8f2e8b186c3" providerId="LiveId" clId="{A108FDCD-0C51-4FAE-860B-69B305A9430C}" dt="2018-06-21T03:52:58.276" v="1545" actId="478"/>
          <ac:picMkLst>
            <pc:docMk/>
            <pc:sldMk cId="798886662" sldId="298"/>
            <ac:picMk id="7" creationId="{D0F27218-3F47-41DF-8D8C-2A4859474CFA}"/>
          </ac:picMkLst>
        </pc:picChg>
        <pc:picChg chg="del">
          <ac:chgData name="谢泽星" userId="0977a8f2e8b186c3" providerId="LiveId" clId="{A108FDCD-0C51-4FAE-860B-69B305A9430C}" dt="2018-06-21T03:52:57.593" v="1544" actId="478"/>
          <ac:picMkLst>
            <pc:docMk/>
            <pc:sldMk cId="798886662" sldId="298"/>
            <ac:picMk id="8" creationId="{CF87CA2E-101D-420D-A1C1-427374E25A96}"/>
          </ac:picMkLst>
        </pc:picChg>
        <pc:picChg chg="add del">
          <ac:chgData name="谢泽星" userId="0977a8f2e8b186c3" providerId="LiveId" clId="{A108FDCD-0C51-4FAE-860B-69B305A9430C}" dt="2018-06-21T04:17:45.182" v="1847" actId="478"/>
          <ac:picMkLst>
            <pc:docMk/>
            <pc:sldMk cId="798886662" sldId="298"/>
            <ac:picMk id="15" creationId="{B3EF815C-A704-44F3-A4C5-B3BA0591ABB7}"/>
          </ac:picMkLst>
        </pc:picChg>
        <pc:picChg chg="add">
          <ac:chgData name="谢泽星" userId="0977a8f2e8b186c3" providerId="LiveId" clId="{A108FDCD-0C51-4FAE-860B-69B305A9430C}" dt="2018-06-21T04:17:45.438" v="1848"/>
          <ac:picMkLst>
            <pc:docMk/>
            <pc:sldMk cId="798886662" sldId="298"/>
            <ac:picMk id="17" creationId="{196DD031-0811-42F9-9E55-F7EF6C2A5913}"/>
          </ac:picMkLst>
        </pc:picChg>
      </pc:sldChg>
      <pc:sldChg chg="add del">
        <pc:chgData name="谢泽星" userId="0977a8f2e8b186c3" providerId="LiveId" clId="{A108FDCD-0C51-4FAE-860B-69B305A9430C}" dt="2018-06-21T04:09:07.649" v="1755"/>
        <pc:sldMkLst>
          <pc:docMk/>
          <pc:sldMk cId="3795526509" sldId="299"/>
        </pc:sldMkLst>
      </pc:sldChg>
      <pc:sldMasterChg chg="setBg modSldLayout">
        <pc:chgData name="谢泽星" userId="0977a8f2e8b186c3" providerId="LiveId" clId="{A108FDCD-0C51-4FAE-860B-69B305A9430C}" dt="2018-06-21T01:41:37.858" v="32"/>
        <pc:sldMasterMkLst>
          <pc:docMk/>
          <pc:sldMasterMk cId="0" sldId="2147483648"/>
        </pc:sldMasterMkLst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48"/>
            <pc:sldLayoutMk cId="2328629202" sldId="2147483674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48"/>
            <pc:sldLayoutMk cId="415519600" sldId="2147483675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48"/>
            <pc:sldLayoutMk cId="3709589305" sldId="2147483676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48"/>
            <pc:sldLayoutMk cId="671185108" sldId="2147483677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48"/>
            <pc:sldLayoutMk cId="2514443560" sldId="2147483678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48"/>
            <pc:sldLayoutMk cId="1570952051" sldId="2147483679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48"/>
            <pc:sldLayoutMk cId="3932095344" sldId="2147483680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48"/>
            <pc:sldLayoutMk cId="3766912923" sldId="2147483681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48"/>
            <pc:sldLayoutMk cId="3447398507" sldId="2147483682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48"/>
            <pc:sldLayoutMk cId="4251282696" sldId="2147483683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48"/>
            <pc:sldLayoutMk cId="53719273" sldId="2147483684"/>
          </pc:sldLayoutMkLst>
        </pc:sldLayoutChg>
      </pc:sldMasterChg>
      <pc:sldMasterChg chg="setBg modSldLayout">
        <pc:chgData name="谢泽星" userId="0977a8f2e8b186c3" providerId="LiveId" clId="{A108FDCD-0C51-4FAE-860B-69B305A9430C}" dt="2018-06-21T01:41:37.858" v="32"/>
        <pc:sldMasterMkLst>
          <pc:docMk/>
          <pc:sldMasterMk cId="0" sldId="2147483663"/>
        </pc:sldMasterMkLst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3"/>
            <pc:sldLayoutMk cId="3671508183" sldId="2147483685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3"/>
            <pc:sldLayoutMk cId="3597439594" sldId="2147483686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3"/>
            <pc:sldLayoutMk cId="2709781996" sldId="2147483687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3"/>
            <pc:sldLayoutMk cId="1415626662" sldId="2147483688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3"/>
            <pc:sldLayoutMk cId="772515599" sldId="2147483689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3"/>
            <pc:sldLayoutMk cId="2634203173" sldId="2147483690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3"/>
            <pc:sldLayoutMk cId="437628078" sldId="2147483691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3"/>
            <pc:sldLayoutMk cId="2955875353" sldId="2147483692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3"/>
            <pc:sldLayoutMk cId="3884427694" sldId="2147483693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3"/>
            <pc:sldLayoutMk cId="2701737666" sldId="2147483694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3"/>
            <pc:sldLayoutMk cId="44244991" sldId="2147483695"/>
          </pc:sldLayoutMkLst>
        </pc:sldLayoutChg>
      </pc:sldMasterChg>
      <pc:sldMasterChg chg="setBg modSldLayout">
        <pc:chgData name="谢泽星" userId="0977a8f2e8b186c3" providerId="LiveId" clId="{A108FDCD-0C51-4FAE-860B-69B305A9430C}" dt="2018-06-21T01:41:37.858" v="32"/>
        <pc:sldMasterMkLst>
          <pc:docMk/>
          <pc:sldMasterMk cId="0" sldId="2147483664"/>
        </pc:sldMasterMkLst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4"/>
            <pc:sldLayoutMk cId="298471870" sldId="2147483696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4"/>
            <pc:sldLayoutMk cId="2680663847" sldId="2147483697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4"/>
            <pc:sldLayoutMk cId="3515616503" sldId="2147483698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4"/>
            <pc:sldLayoutMk cId="125290168" sldId="2147483699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4"/>
            <pc:sldLayoutMk cId="526029340" sldId="2147483700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4"/>
            <pc:sldLayoutMk cId="1423716929" sldId="2147483701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4"/>
            <pc:sldLayoutMk cId="3310453026" sldId="2147483702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4"/>
            <pc:sldLayoutMk cId="913830853" sldId="2147483703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4"/>
            <pc:sldLayoutMk cId="2888835880" sldId="2147483704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4"/>
            <pc:sldLayoutMk cId="503852118" sldId="2147483705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4"/>
            <pc:sldLayoutMk cId="4021398053" sldId="2147483706"/>
          </pc:sldLayoutMkLst>
        </pc:sldLayoutChg>
      </pc:sldMasterChg>
      <pc:sldMasterChg chg="setBg modSldLayout">
        <pc:chgData name="谢泽星" userId="0977a8f2e8b186c3" providerId="LiveId" clId="{A108FDCD-0C51-4FAE-860B-69B305A9430C}" dt="2018-06-21T01:41:37.858" v="32"/>
        <pc:sldMasterMkLst>
          <pc:docMk/>
          <pc:sldMasterMk cId="0" sldId="2147483665"/>
        </pc:sldMasterMkLst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5"/>
            <pc:sldLayoutMk cId="2862344389" sldId="2147483707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5"/>
            <pc:sldLayoutMk cId="4060888122" sldId="2147483708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5"/>
            <pc:sldLayoutMk cId="1941958933" sldId="2147483709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5"/>
            <pc:sldLayoutMk cId="4054478567" sldId="2147483710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5"/>
            <pc:sldLayoutMk cId="3801247808" sldId="2147483711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5"/>
            <pc:sldLayoutMk cId="3275327521" sldId="2147483712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5"/>
            <pc:sldLayoutMk cId="1889294543" sldId="2147483713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5"/>
            <pc:sldLayoutMk cId="2772351452" sldId="2147483714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5"/>
            <pc:sldLayoutMk cId="1388105751" sldId="2147483715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5"/>
            <pc:sldLayoutMk cId="4242309086" sldId="2147483716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5"/>
            <pc:sldLayoutMk cId="1964663191" sldId="2147483717"/>
          </pc:sldLayoutMkLst>
        </pc:sldLayoutChg>
      </pc:sldMasterChg>
      <pc:sldMasterChg chg="setBg modSldLayout">
        <pc:chgData name="谢泽星" userId="0977a8f2e8b186c3" providerId="LiveId" clId="{A108FDCD-0C51-4FAE-860B-69B305A9430C}" dt="2018-06-21T01:41:37.858" v="32"/>
        <pc:sldMasterMkLst>
          <pc:docMk/>
          <pc:sldMasterMk cId="0" sldId="2147483666"/>
        </pc:sldMasterMkLst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6"/>
            <pc:sldLayoutMk cId="3974983733" sldId="2147483718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6"/>
            <pc:sldLayoutMk cId="2785184923" sldId="2147483719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6"/>
            <pc:sldLayoutMk cId="1714719204" sldId="2147483720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6"/>
            <pc:sldLayoutMk cId="440608453" sldId="2147483721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6"/>
            <pc:sldLayoutMk cId="2820157467" sldId="2147483722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6"/>
            <pc:sldLayoutMk cId="3093867382" sldId="2147483723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6"/>
            <pc:sldLayoutMk cId="683458931" sldId="2147483724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6"/>
            <pc:sldLayoutMk cId="3278607386" sldId="2147483725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6"/>
            <pc:sldLayoutMk cId="732369004" sldId="2147483726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6"/>
            <pc:sldLayoutMk cId="3982487078" sldId="2147483727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6"/>
            <pc:sldLayoutMk cId="2240384236" sldId="2147483728"/>
          </pc:sldLayoutMkLst>
        </pc:sldLayoutChg>
      </pc:sldMasterChg>
      <pc:sldMasterChg chg="del setBg delSldLayout modSldLayout">
        <pc:chgData name="谢泽星" userId="0977a8f2e8b186c3" providerId="LiveId" clId="{A108FDCD-0C51-4FAE-860B-69B305A9430C}" dt="2018-06-21T03:53:20.502" v="1619" actId="2696"/>
        <pc:sldMasterMkLst>
          <pc:docMk/>
          <pc:sldMasterMk cId="0" sldId="2147483667"/>
        </pc:sldMasterMkLst>
        <pc:sldLayoutChg chg="del setBg">
          <pc:chgData name="谢泽星" userId="0977a8f2e8b186c3" providerId="LiveId" clId="{A108FDCD-0C51-4FAE-860B-69B305A9430C}" dt="2018-06-21T03:53:20.383" v="1608" actId="2696"/>
          <pc:sldLayoutMkLst>
            <pc:docMk/>
            <pc:sldMasterMk cId="0" sldId="2147483667"/>
            <pc:sldLayoutMk cId="1959079668" sldId="2147483729"/>
          </pc:sldLayoutMkLst>
        </pc:sldLayoutChg>
        <pc:sldLayoutChg chg="del setBg">
          <pc:chgData name="谢泽星" userId="0977a8f2e8b186c3" providerId="LiveId" clId="{A108FDCD-0C51-4FAE-860B-69B305A9430C}" dt="2018-06-21T03:53:20.384" v="1609" actId="2696"/>
          <pc:sldLayoutMkLst>
            <pc:docMk/>
            <pc:sldMasterMk cId="0" sldId="2147483667"/>
            <pc:sldLayoutMk cId="48021317" sldId="2147483730"/>
          </pc:sldLayoutMkLst>
        </pc:sldLayoutChg>
        <pc:sldLayoutChg chg="del setBg">
          <pc:chgData name="谢泽星" userId="0977a8f2e8b186c3" providerId="LiveId" clId="{A108FDCD-0C51-4FAE-860B-69B305A9430C}" dt="2018-06-21T03:53:20.385" v="1610" actId="2696"/>
          <pc:sldLayoutMkLst>
            <pc:docMk/>
            <pc:sldMasterMk cId="0" sldId="2147483667"/>
            <pc:sldLayoutMk cId="1918751905" sldId="2147483731"/>
          </pc:sldLayoutMkLst>
        </pc:sldLayoutChg>
        <pc:sldLayoutChg chg="del setBg">
          <pc:chgData name="谢泽星" userId="0977a8f2e8b186c3" providerId="LiveId" clId="{A108FDCD-0C51-4FAE-860B-69B305A9430C}" dt="2018-06-21T03:53:20.387" v="1611" actId="2696"/>
          <pc:sldLayoutMkLst>
            <pc:docMk/>
            <pc:sldMasterMk cId="0" sldId="2147483667"/>
            <pc:sldLayoutMk cId="1332753291" sldId="2147483732"/>
          </pc:sldLayoutMkLst>
        </pc:sldLayoutChg>
        <pc:sldLayoutChg chg="del setBg">
          <pc:chgData name="谢泽星" userId="0977a8f2e8b186c3" providerId="LiveId" clId="{A108FDCD-0C51-4FAE-860B-69B305A9430C}" dt="2018-06-21T03:53:20.391" v="1612" actId="2696"/>
          <pc:sldLayoutMkLst>
            <pc:docMk/>
            <pc:sldMasterMk cId="0" sldId="2147483667"/>
            <pc:sldLayoutMk cId="85608252" sldId="2147483733"/>
          </pc:sldLayoutMkLst>
        </pc:sldLayoutChg>
        <pc:sldLayoutChg chg="del setBg">
          <pc:chgData name="谢泽星" userId="0977a8f2e8b186c3" providerId="LiveId" clId="{A108FDCD-0C51-4FAE-860B-69B305A9430C}" dt="2018-06-21T03:53:20.392" v="1613" actId="2696"/>
          <pc:sldLayoutMkLst>
            <pc:docMk/>
            <pc:sldMasterMk cId="0" sldId="2147483667"/>
            <pc:sldLayoutMk cId="1832213236" sldId="2147483734"/>
          </pc:sldLayoutMkLst>
        </pc:sldLayoutChg>
        <pc:sldLayoutChg chg="del setBg">
          <pc:chgData name="谢泽星" userId="0977a8f2e8b186c3" providerId="LiveId" clId="{A108FDCD-0C51-4FAE-860B-69B305A9430C}" dt="2018-06-21T03:53:20.392" v="1614" actId="2696"/>
          <pc:sldLayoutMkLst>
            <pc:docMk/>
            <pc:sldMasterMk cId="0" sldId="2147483667"/>
            <pc:sldLayoutMk cId="2100073101" sldId="2147483735"/>
          </pc:sldLayoutMkLst>
        </pc:sldLayoutChg>
        <pc:sldLayoutChg chg="del setBg">
          <pc:chgData name="谢泽星" userId="0977a8f2e8b186c3" providerId="LiveId" clId="{A108FDCD-0C51-4FAE-860B-69B305A9430C}" dt="2018-06-21T03:53:20.393" v="1615" actId="2696"/>
          <pc:sldLayoutMkLst>
            <pc:docMk/>
            <pc:sldMasterMk cId="0" sldId="2147483667"/>
            <pc:sldLayoutMk cId="2268015531" sldId="2147483736"/>
          </pc:sldLayoutMkLst>
        </pc:sldLayoutChg>
        <pc:sldLayoutChg chg="del setBg">
          <pc:chgData name="谢泽星" userId="0977a8f2e8b186c3" providerId="LiveId" clId="{A108FDCD-0C51-4FAE-860B-69B305A9430C}" dt="2018-06-21T03:53:20.394" v="1616" actId="2696"/>
          <pc:sldLayoutMkLst>
            <pc:docMk/>
            <pc:sldMasterMk cId="0" sldId="2147483667"/>
            <pc:sldLayoutMk cId="676914238" sldId="2147483737"/>
          </pc:sldLayoutMkLst>
        </pc:sldLayoutChg>
        <pc:sldLayoutChg chg="del setBg">
          <pc:chgData name="谢泽星" userId="0977a8f2e8b186c3" providerId="LiveId" clId="{A108FDCD-0C51-4FAE-860B-69B305A9430C}" dt="2018-06-21T03:53:20.395" v="1617" actId="2696"/>
          <pc:sldLayoutMkLst>
            <pc:docMk/>
            <pc:sldMasterMk cId="0" sldId="2147483667"/>
            <pc:sldLayoutMk cId="1586675462" sldId="2147483738"/>
          </pc:sldLayoutMkLst>
        </pc:sldLayoutChg>
        <pc:sldLayoutChg chg="del setBg">
          <pc:chgData name="谢泽星" userId="0977a8f2e8b186c3" providerId="LiveId" clId="{A108FDCD-0C51-4FAE-860B-69B305A9430C}" dt="2018-06-21T03:53:20.396" v="1618" actId="2696"/>
          <pc:sldLayoutMkLst>
            <pc:docMk/>
            <pc:sldMasterMk cId="0" sldId="2147483667"/>
            <pc:sldLayoutMk cId="856460062" sldId="2147483739"/>
          </pc:sldLayoutMkLst>
        </pc:sldLayoutChg>
      </pc:sldMasterChg>
      <pc:sldMasterChg chg="setBg modSldLayout">
        <pc:chgData name="谢泽星" userId="0977a8f2e8b186c3" providerId="LiveId" clId="{A108FDCD-0C51-4FAE-860B-69B305A9430C}" dt="2018-06-21T01:41:37.858" v="32"/>
        <pc:sldMasterMkLst>
          <pc:docMk/>
          <pc:sldMasterMk cId="0" sldId="2147483668"/>
        </pc:sldMasterMkLst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8"/>
            <pc:sldLayoutMk cId="2492449426" sldId="2147483740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8"/>
            <pc:sldLayoutMk cId="3572798601" sldId="2147483741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8"/>
            <pc:sldLayoutMk cId="900973372" sldId="2147483742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8"/>
            <pc:sldLayoutMk cId="1799827850" sldId="2147483743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8"/>
            <pc:sldLayoutMk cId="4059579804" sldId="2147483744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8"/>
            <pc:sldLayoutMk cId="1209891368" sldId="2147483745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8"/>
            <pc:sldLayoutMk cId="3653879106" sldId="2147483746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8"/>
            <pc:sldLayoutMk cId="113579031" sldId="2147483747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8"/>
            <pc:sldLayoutMk cId="2576829598" sldId="2147483748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8"/>
            <pc:sldLayoutMk cId="3132280430" sldId="2147483749"/>
          </pc:sldLayoutMkLst>
        </pc:sldLayoutChg>
        <pc:sldLayoutChg chg="setBg">
          <pc:chgData name="谢泽星" userId="0977a8f2e8b186c3" providerId="LiveId" clId="{A108FDCD-0C51-4FAE-860B-69B305A9430C}" dt="2018-06-21T01:41:37.858" v="32"/>
          <pc:sldLayoutMkLst>
            <pc:docMk/>
            <pc:sldMasterMk cId="0" sldId="2147483668"/>
            <pc:sldLayoutMk cId="27213485" sldId="2147483750"/>
          </pc:sldLayoutMkLst>
        </pc:sldLayoutChg>
      </pc:sldMasterChg>
      <pc:sldMasterChg chg="del setBg delSldLayout modSldLayout">
        <pc:chgData name="谢泽星" userId="0977a8f2e8b186c3" providerId="LiveId" clId="{A108FDCD-0C51-4FAE-860B-69B305A9430C}" dt="2018-06-21T03:53:19.516" v="1560" actId="2696"/>
        <pc:sldMasterMkLst>
          <pc:docMk/>
          <pc:sldMasterMk cId="0" sldId="2147483669"/>
        </pc:sldMasterMkLst>
        <pc:sldLayoutChg chg="del setBg">
          <pc:chgData name="谢泽星" userId="0977a8f2e8b186c3" providerId="LiveId" clId="{A108FDCD-0C51-4FAE-860B-69B305A9430C}" dt="2018-06-21T03:53:19.401" v="1549" actId="2696"/>
          <pc:sldLayoutMkLst>
            <pc:docMk/>
            <pc:sldMasterMk cId="0" sldId="2147483669"/>
            <pc:sldLayoutMk cId="2705048819" sldId="2147483751"/>
          </pc:sldLayoutMkLst>
        </pc:sldLayoutChg>
        <pc:sldLayoutChg chg="del setBg">
          <pc:chgData name="谢泽星" userId="0977a8f2e8b186c3" providerId="LiveId" clId="{A108FDCD-0C51-4FAE-860B-69B305A9430C}" dt="2018-06-21T03:53:19.402" v="1550" actId="2696"/>
          <pc:sldLayoutMkLst>
            <pc:docMk/>
            <pc:sldMasterMk cId="0" sldId="2147483669"/>
            <pc:sldLayoutMk cId="2402843706" sldId="2147483752"/>
          </pc:sldLayoutMkLst>
        </pc:sldLayoutChg>
        <pc:sldLayoutChg chg="del setBg">
          <pc:chgData name="谢泽星" userId="0977a8f2e8b186c3" providerId="LiveId" clId="{A108FDCD-0C51-4FAE-860B-69B305A9430C}" dt="2018-06-21T03:53:19.402" v="1551" actId="2696"/>
          <pc:sldLayoutMkLst>
            <pc:docMk/>
            <pc:sldMasterMk cId="0" sldId="2147483669"/>
            <pc:sldLayoutMk cId="3764584168" sldId="2147483753"/>
          </pc:sldLayoutMkLst>
        </pc:sldLayoutChg>
        <pc:sldLayoutChg chg="del setBg">
          <pc:chgData name="谢泽星" userId="0977a8f2e8b186c3" providerId="LiveId" clId="{A108FDCD-0C51-4FAE-860B-69B305A9430C}" dt="2018-06-21T03:53:19.404" v="1552" actId="2696"/>
          <pc:sldLayoutMkLst>
            <pc:docMk/>
            <pc:sldMasterMk cId="0" sldId="2147483669"/>
            <pc:sldLayoutMk cId="2863120764" sldId="2147483754"/>
          </pc:sldLayoutMkLst>
        </pc:sldLayoutChg>
        <pc:sldLayoutChg chg="del setBg">
          <pc:chgData name="谢泽星" userId="0977a8f2e8b186c3" providerId="LiveId" clId="{A108FDCD-0C51-4FAE-860B-69B305A9430C}" dt="2018-06-21T03:53:19.405" v="1553" actId="2696"/>
          <pc:sldLayoutMkLst>
            <pc:docMk/>
            <pc:sldMasterMk cId="0" sldId="2147483669"/>
            <pc:sldLayoutMk cId="337122769" sldId="2147483755"/>
          </pc:sldLayoutMkLst>
        </pc:sldLayoutChg>
        <pc:sldLayoutChg chg="del setBg">
          <pc:chgData name="谢泽星" userId="0977a8f2e8b186c3" providerId="LiveId" clId="{A108FDCD-0C51-4FAE-860B-69B305A9430C}" dt="2018-06-21T03:53:19.405" v="1554" actId="2696"/>
          <pc:sldLayoutMkLst>
            <pc:docMk/>
            <pc:sldMasterMk cId="0" sldId="2147483669"/>
            <pc:sldLayoutMk cId="527833742" sldId="2147483756"/>
          </pc:sldLayoutMkLst>
        </pc:sldLayoutChg>
        <pc:sldLayoutChg chg="del setBg">
          <pc:chgData name="谢泽星" userId="0977a8f2e8b186c3" providerId="LiveId" clId="{A108FDCD-0C51-4FAE-860B-69B305A9430C}" dt="2018-06-21T03:53:19.406" v="1555" actId="2696"/>
          <pc:sldLayoutMkLst>
            <pc:docMk/>
            <pc:sldMasterMk cId="0" sldId="2147483669"/>
            <pc:sldLayoutMk cId="770751721" sldId="2147483757"/>
          </pc:sldLayoutMkLst>
        </pc:sldLayoutChg>
        <pc:sldLayoutChg chg="del setBg">
          <pc:chgData name="谢泽星" userId="0977a8f2e8b186c3" providerId="LiveId" clId="{A108FDCD-0C51-4FAE-860B-69B305A9430C}" dt="2018-06-21T03:53:19.407" v="1556" actId="2696"/>
          <pc:sldLayoutMkLst>
            <pc:docMk/>
            <pc:sldMasterMk cId="0" sldId="2147483669"/>
            <pc:sldLayoutMk cId="4279225438" sldId="2147483758"/>
          </pc:sldLayoutMkLst>
        </pc:sldLayoutChg>
        <pc:sldLayoutChg chg="del setBg">
          <pc:chgData name="谢泽星" userId="0977a8f2e8b186c3" providerId="LiveId" clId="{A108FDCD-0C51-4FAE-860B-69B305A9430C}" dt="2018-06-21T03:53:19.408" v="1557" actId="2696"/>
          <pc:sldLayoutMkLst>
            <pc:docMk/>
            <pc:sldMasterMk cId="0" sldId="2147483669"/>
            <pc:sldLayoutMk cId="2734313963" sldId="2147483759"/>
          </pc:sldLayoutMkLst>
        </pc:sldLayoutChg>
        <pc:sldLayoutChg chg="del setBg">
          <pc:chgData name="谢泽星" userId="0977a8f2e8b186c3" providerId="LiveId" clId="{A108FDCD-0C51-4FAE-860B-69B305A9430C}" dt="2018-06-21T03:53:19.408" v="1558" actId="2696"/>
          <pc:sldLayoutMkLst>
            <pc:docMk/>
            <pc:sldMasterMk cId="0" sldId="2147483669"/>
            <pc:sldLayoutMk cId="1914108959" sldId="2147483760"/>
          </pc:sldLayoutMkLst>
        </pc:sldLayoutChg>
        <pc:sldLayoutChg chg="del setBg">
          <pc:chgData name="谢泽星" userId="0977a8f2e8b186c3" providerId="LiveId" clId="{A108FDCD-0C51-4FAE-860B-69B305A9430C}" dt="2018-06-21T03:53:19.409" v="1559" actId="2696"/>
          <pc:sldLayoutMkLst>
            <pc:docMk/>
            <pc:sldMasterMk cId="0" sldId="2147483669"/>
            <pc:sldLayoutMk cId="3512970749" sldId="2147483761"/>
          </pc:sldLayoutMkLst>
        </pc:sldLayoutChg>
      </pc:sldMasterChg>
      <pc:sldMasterChg chg="del setBg delSldLayout modSldLayout">
        <pc:chgData name="谢泽星" userId="0977a8f2e8b186c3" providerId="LiveId" clId="{A108FDCD-0C51-4FAE-860B-69B305A9430C}" dt="2018-06-21T03:53:19.667" v="1573" actId="2696"/>
        <pc:sldMasterMkLst>
          <pc:docMk/>
          <pc:sldMasterMk cId="0" sldId="2147483670"/>
        </pc:sldMasterMkLst>
        <pc:sldLayoutChg chg="del setBg">
          <pc:chgData name="谢泽星" userId="0977a8f2e8b186c3" providerId="LiveId" clId="{A108FDCD-0C51-4FAE-860B-69B305A9430C}" dt="2018-06-21T03:53:19.534" v="1562" actId="2696"/>
          <pc:sldLayoutMkLst>
            <pc:docMk/>
            <pc:sldMasterMk cId="0" sldId="2147483670"/>
            <pc:sldLayoutMk cId="3783254810" sldId="2147483762"/>
          </pc:sldLayoutMkLst>
        </pc:sldLayoutChg>
        <pc:sldLayoutChg chg="del setBg">
          <pc:chgData name="谢泽星" userId="0977a8f2e8b186c3" providerId="LiveId" clId="{A108FDCD-0C51-4FAE-860B-69B305A9430C}" dt="2018-06-21T03:53:19.535" v="1563" actId="2696"/>
          <pc:sldLayoutMkLst>
            <pc:docMk/>
            <pc:sldMasterMk cId="0" sldId="2147483670"/>
            <pc:sldLayoutMk cId="4013441781" sldId="2147483763"/>
          </pc:sldLayoutMkLst>
        </pc:sldLayoutChg>
        <pc:sldLayoutChg chg="del setBg">
          <pc:chgData name="谢泽星" userId="0977a8f2e8b186c3" providerId="LiveId" clId="{A108FDCD-0C51-4FAE-860B-69B305A9430C}" dt="2018-06-21T03:53:19.537" v="1564" actId="2696"/>
          <pc:sldLayoutMkLst>
            <pc:docMk/>
            <pc:sldMasterMk cId="0" sldId="2147483670"/>
            <pc:sldLayoutMk cId="3045258492" sldId="2147483764"/>
          </pc:sldLayoutMkLst>
        </pc:sldLayoutChg>
        <pc:sldLayoutChg chg="del setBg">
          <pc:chgData name="谢泽星" userId="0977a8f2e8b186c3" providerId="LiveId" clId="{A108FDCD-0C51-4FAE-860B-69B305A9430C}" dt="2018-06-21T03:53:19.540" v="1565" actId="2696"/>
          <pc:sldLayoutMkLst>
            <pc:docMk/>
            <pc:sldMasterMk cId="0" sldId="2147483670"/>
            <pc:sldLayoutMk cId="2713544956" sldId="2147483765"/>
          </pc:sldLayoutMkLst>
        </pc:sldLayoutChg>
        <pc:sldLayoutChg chg="del setBg">
          <pc:chgData name="谢泽星" userId="0977a8f2e8b186c3" providerId="LiveId" clId="{A108FDCD-0C51-4FAE-860B-69B305A9430C}" dt="2018-06-21T03:53:19.542" v="1566" actId="2696"/>
          <pc:sldLayoutMkLst>
            <pc:docMk/>
            <pc:sldMasterMk cId="0" sldId="2147483670"/>
            <pc:sldLayoutMk cId="2391108702" sldId="2147483766"/>
          </pc:sldLayoutMkLst>
        </pc:sldLayoutChg>
        <pc:sldLayoutChg chg="del setBg">
          <pc:chgData name="谢泽星" userId="0977a8f2e8b186c3" providerId="LiveId" clId="{A108FDCD-0C51-4FAE-860B-69B305A9430C}" dt="2018-06-21T03:53:19.543" v="1567" actId="2696"/>
          <pc:sldLayoutMkLst>
            <pc:docMk/>
            <pc:sldMasterMk cId="0" sldId="2147483670"/>
            <pc:sldLayoutMk cId="1937426569" sldId="2147483767"/>
          </pc:sldLayoutMkLst>
        </pc:sldLayoutChg>
        <pc:sldLayoutChg chg="del setBg">
          <pc:chgData name="谢泽星" userId="0977a8f2e8b186c3" providerId="LiveId" clId="{A108FDCD-0C51-4FAE-860B-69B305A9430C}" dt="2018-06-21T03:53:19.544" v="1568" actId="2696"/>
          <pc:sldLayoutMkLst>
            <pc:docMk/>
            <pc:sldMasterMk cId="0" sldId="2147483670"/>
            <pc:sldLayoutMk cId="3893833580" sldId="2147483768"/>
          </pc:sldLayoutMkLst>
        </pc:sldLayoutChg>
        <pc:sldLayoutChg chg="del setBg">
          <pc:chgData name="谢泽星" userId="0977a8f2e8b186c3" providerId="LiveId" clId="{A108FDCD-0C51-4FAE-860B-69B305A9430C}" dt="2018-06-21T03:53:19.545" v="1569" actId="2696"/>
          <pc:sldLayoutMkLst>
            <pc:docMk/>
            <pc:sldMasterMk cId="0" sldId="2147483670"/>
            <pc:sldLayoutMk cId="1914899962" sldId="2147483769"/>
          </pc:sldLayoutMkLst>
        </pc:sldLayoutChg>
        <pc:sldLayoutChg chg="del setBg">
          <pc:chgData name="谢泽星" userId="0977a8f2e8b186c3" providerId="LiveId" clId="{A108FDCD-0C51-4FAE-860B-69B305A9430C}" dt="2018-06-21T03:53:19.545" v="1570" actId="2696"/>
          <pc:sldLayoutMkLst>
            <pc:docMk/>
            <pc:sldMasterMk cId="0" sldId="2147483670"/>
            <pc:sldLayoutMk cId="1820952481" sldId="2147483770"/>
          </pc:sldLayoutMkLst>
        </pc:sldLayoutChg>
        <pc:sldLayoutChg chg="del setBg">
          <pc:chgData name="谢泽星" userId="0977a8f2e8b186c3" providerId="LiveId" clId="{A108FDCD-0C51-4FAE-860B-69B305A9430C}" dt="2018-06-21T03:53:19.546" v="1571" actId="2696"/>
          <pc:sldLayoutMkLst>
            <pc:docMk/>
            <pc:sldMasterMk cId="0" sldId="2147483670"/>
            <pc:sldLayoutMk cId="1124301174" sldId="2147483771"/>
          </pc:sldLayoutMkLst>
        </pc:sldLayoutChg>
        <pc:sldLayoutChg chg="del setBg">
          <pc:chgData name="谢泽星" userId="0977a8f2e8b186c3" providerId="LiveId" clId="{A108FDCD-0C51-4FAE-860B-69B305A9430C}" dt="2018-06-21T03:53:19.547" v="1572" actId="2696"/>
          <pc:sldLayoutMkLst>
            <pc:docMk/>
            <pc:sldMasterMk cId="0" sldId="2147483670"/>
            <pc:sldLayoutMk cId="1836458185" sldId="2147483772"/>
          </pc:sldLayoutMkLst>
        </pc:sldLayoutChg>
      </pc:sldMasterChg>
      <pc:sldMasterChg chg="del setBg delSldLayout modSldLayout">
        <pc:chgData name="谢泽星" userId="0977a8f2e8b186c3" providerId="LiveId" clId="{A108FDCD-0C51-4FAE-860B-69B305A9430C}" dt="2018-06-21T03:53:19.817" v="1586" actId="2696"/>
        <pc:sldMasterMkLst>
          <pc:docMk/>
          <pc:sldMasterMk cId="0" sldId="2147483671"/>
        </pc:sldMasterMkLst>
        <pc:sldLayoutChg chg="del setBg">
          <pc:chgData name="谢泽星" userId="0977a8f2e8b186c3" providerId="LiveId" clId="{A108FDCD-0C51-4FAE-860B-69B305A9430C}" dt="2018-06-21T03:53:19.685" v="1575" actId="2696"/>
          <pc:sldLayoutMkLst>
            <pc:docMk/>
            <pc:sldMasterMk cId="0" sldId="2147483671"/>
            <pc:sldLayoutMk cId="2337851993" sldId="2147483773"/>
          </pc:sldLayoutMkLst>
        </pc:sldLayoutChg>
        <pc:sldLayoutChg chg="del setBg">
          <pc:chgData name="谢泽星" userId="0977a8f2e8b186c3" providerId="LiveId" clId="{A108FDCD-0C51-4FAE-860B-69B305A9430C}" dt="2018-06-21T03:53:19.687" v="1576" actId="2696"/>
          <pc:sldLayoutMkLst>
            <pc:docMk/>
            <pc:sldMasterMk cId="0" sldId="2147483671"/>
            <pc:sldLayoutMk cId="1266699704" sldId="2147483774"/>
          </pc:sldLayoutMkLst>
        </pc:sldLayoutChg>
        <pc:sldLayoutChg chg="del setBg">
          <pc:chgData name="谢泽星" userId="0977a8f2e8b186c3" providerId="LiveId" clId="{A108FDCD-0C51-4FAE-860B-69B305A9430C}" dt="2018-06-21T03:53:19.689" v="1577" actId="2696"/>
          <pc:sldLayoutMkLst>
            <pc:docMk/>
            <pc:sldMasterMk cId="0" sldId="2147483671"/>
            <pc:sldLayoutMk cId="682056414" sldId="2147483775"/>
          </pc:sldLayoutMkLst>
        </pc:sldLayoutChg>
        <pc:sldLayoutChg chg="del setBg">
          <pc:chgData name="谢泽星" userId="0977a8f2e8b186c3" providerId="LiveId" clId="{A108FDCD-0C51-4FAE-860B-69B305A9430C}" dt="2018-06-21T03:53:19.692" v="1578" actId="2696"/>
          <pc:sldLayoutMkLst>
            <pc:docMk/>
            <pc:sldMasterMk cId="0" sldId="2147483671"/>
            <pc:sldLayoutMk cId="1567605335" sldId="2147483776"/>
          </pc:sldLayoutMkLst>
        </pc:sldLayoutChg>
        <pc:sldLayoutChg chg="del setBg">
          <pc:chgData name="谢泽星" userId="0977a8f2e8b186c3" providerId="LiveId" clId="{A108FDCD-0C51-4FAE-860B-69B305A9430C}" dt="2018-06-21T03:53:19.693" v="1579" actId="2696"/>
          <pc:sldLayoutMkLst>
            <pc:docMk/>
            <pc:sldMasterMk cId="0" sldId="2147483671"/>
            <pc:sldLayoutMk cId="3943942506" sldId="2147483777"/>
          </pc:sldLayoutMkLst>
        </pc:sldLayoutChg>
        <pc:sldLayoutChg chg="del setBg">
          <pc:chgData name="谢泽星" userId="0977a8f2e8b186c3" providerId="LiveId" clId="{A108FDCD-0C51-4FAE-860B-69B305A9430C}" dt="2018-06-21T03:53:19.694" v="1580" actId="2696"/>
          <pc:sldLayoutMkLst>
            <pc:docMk/>
            <pc:sldMasterMk cId="0" sldId="2147483671"/>
            <pc:sldLayoutMk cId="2321305307" sldId="2147483778"/>
          </pc:sldLayoutMkLst>
        </pc:sldLayoutChg>
        <pc:sldLayoutChg chg="del setBg">
          <pc:chgData name="谢泽星" userId="0977a8f2e8b186c3" providerId="LiveId" clId="{A108FDCD-0C51-4FAE-860B-69B305A9430C}" dt="2018-06-21T03:53:19.695" v="1581" actId="2696"/>
          <pc:sldLayoutMkLst>
            <pc:docMk/>
            <pc:sldMasterMk cId="0" sldId="2147483671"/>
            <pc:sldLayoutMk cId="2519731519" sldId="2147483779"/>
          </pc:sldLayoutMkLst>
        </pc:sldLayoutChg>
        <pc:sldLayoutChg chg="del setBg">
          <pc:chgData name="谢泽星" userId="0977a8f2e8b186c3" providerId="LiveId" clId="{A108FDCD-0C51-4FAE-860B-69B305A9430C}" dt="2018-06-21T03:53:19.696" v="1582" actId="2696"/>
          <pc:sldLayoutMkLst>
            <pc:docMk/>
            <pc:sldMasterMk cId="0" sldId="2147483671"/>
            <pc:sldLayoutMk cId="2743887335" sldId="2147483780"/>
          </pc:sldLayoutMkLst>
        </pc:sldLayoutChg>
        <pc:sldLayoutChg chg="del setBg">
          <pc:chgData name="谢泽星" userId="0977a8f2e8b186c3" providerId="LiveId" clId="{A108FDCD-0C51-4FAE-860B-69B305A9430C}" dt="2018-06-21T03:53:19.696" v="1583" actId="2696"/>
          <pc:sldLayoutMkLst>
            <pc:docMk/>
            <pc:sldMasterMk cId="0" sldId="2147483671"/>
            <pc:sldLayoutMk cId="2881833729" sldId="2147483781"/>
          </pc:sldLayoutMkLst>
        </pc:sldLayoutChg>
        <pc:sldLayoutChg chg="del setBg">
          <pc:chgData name="谢泽星" userId="0977a8f2e8b186c3" providerId="LiveId" clId="{A108FDCD-0C51-4FAE-860B-69B305A9430C}" dt="2018-06-21T03:53:19.697" v="1584" actId="2696"/>
          <pc:sldLayoutMkLst>
            <pc:docMk/>
            <pc:sldMasterMk cId="0" sldId="2147483671"/>
            <pc:sldLayoutMk cId="2565817599" sldId="2147483782"/>
          </pc:sldLayoutMkLst>
        </pc:sldLayoutChg>
        <pc:sldLayoutChg chg="del setBg">
          <pc:chgData name="谢泽星" userId="0977a8f2e8b186c3" providerId="LiveId" clId="{A108FDCD-0C51-4FAE-860B-69B305A9430C}" dt="2018-06-21T03:53:19.698" v="1585" actId="2696"/>
          <pc:sldLayoutMkLst>
            <pc:docMk/>
            <pc:sldMasterMk cId="0" sldId="2147483671"/>
            <pc:sldLayoutMk cId="1612567265" sldId="2147483783"/>
          </pc:sldLayoutMkLst>
        </pc:sldLayoutChg>
      </pc:sldMasterChg>
      <pc:sldMasterChg chg="del setBg delSldLayout modSldLayout">
        <pc:chgData name="谢泽星" userId="0977a8f2e8b186c3" providerId="LiveId" clId="{A108FDCD-0C51-4FAE-860B-69B305A9430C}" dt="2018-06-21T03:53:19.996" v="1599" actId="2696"/>
        <pc:sldMasterMkLst>
          <pc:docMk/>
          <pc:sldMasterMk cId="0" sldId="2147483672"/>
        </pc:sldMasterMkLst>
        <pc:sldLayoutChg chg="del setBg">
          <pc:chgData name="谢泽星" userId="0977a8f2e8b186c3" providerId="LiveId" clId="{A108FDCD-0C51-4FAE-860B-69B305A9430C}" dt="2018-06-21T03:53:19.869" v="1588" actId="2696"/>
          <pc:sldLayoutMkLst>
            <pc:docMk/>
            <pc:sldMasterMk cId="0" sldId="2147483672"/>
            <pc:sldLayoutMk cId="2897265540" sldId="2147483784"/>
          </pc:sldLayoutMkLst>
        </pc:sldLayoutChg>
        <pc:sldLayoutChg chg="del setBg">
          <pc:chgData name="谢泽星" userId="0977a8f2e8b186c3" providerId="LiveId" clId="{A108FDCD-0C51-4FAE-860B-69B305A9430C}" dt="2018-06-21T03:53:19.871" v="1589" actId="2696"/>
          <pc:sldLayoutMkLst>
            <pc:docMk/>
            <pc:sldMasterMk cId="0" sldId="2147483672"/>
            <pc:sldLayoutMk cId="1707447780" sldId="2147483785"/>
          </pc:sldLayoutMkLst>
        </pc:sldLayoutChg>
        <pc:sldLayoutChg chg="del setBg">
          <pc:chgData name="谢泽星" userId="0977a8f2e8b186c3" providerId="LiveId" clId="{A108FDCD-0C51-4FAE-860B-69B305A9430C}" dt="2018-06-21T03:53:19.874" v="1590" actId="2696"/>
          <pc:sldLayoutMkLst>
            <pc:docMk/>
            <pc:sldMasterMk cId="0" sldId="2147483672"/>
            <pc:sldLayoutMk cId="1100099654" sldId="2147483786"/>
          </pc:sldLayoutMkLst>
        </pc:sldLayoutChg>
        <pc:sldLayoutChg chg="del setBg">
          <pc:chgData name="谢泽星" userId="0977a8f2e8b186c3" providerId="LiveId" clId="{A108FDCD-0C51-4FAE-860B-69B305A9430C}" dt="2018-06-21T03:53:19.875" v="1591" actId="2696"/>
          <pc:sldLayoutMkLst>
            <pc:docMk/>
            <pc:sldMasterMk cId="0" sldId="2147483672"/>
            <pc:sldLayoutMk cId="3254212591" sldId="2147483787"/>
          </pc:sldLayoutMkLst>
        </pc:sldLayoutChg>
        <pc:sldLayoutChg chg="del setBg">
          <pc:chgData name="谢泽星" userId="0977a8f2e8b186c3" providerId="LiveId" clId="{A108FDCD-0C51-4FAE-860B-69B305A9430C}" dt="2018-06-21T03:53:19.876" v="1592" actId="2696"/>
          <pc:sldLayoutMkLst>
            <pc:docMk/>
            <pc:sldMasterMk cId="0" sldId="2147483672"/>
            <pc:sldLayoutMk cId="973518972" sldId="2147483788"/>
          </pc:sldLayoutMkLst>
        </pc:sldLayoutChg>
        <pc:sldLayoutChg chg="del setBg">
          <pc:chgData name="谢泽星" userId="0977a8f2e8b186c3" providerId="LiveId" clId="{A108FDCD-0C51-4FAE-860B-69B305A9430C}" dt="2018-06-21T03:53:19.877" v="1593" actId="2696"/>
          <pc:sldLayoutMkLst>
            <pc:docMk/>
            <pc:sldMasterMk cId="0" sldId="2147483672"/>
            <pc:sldLayoutMk cId="3493467412" sldId="2147483789"/>
          </pc:sldLayoutMkLst>
        </pc:sldLayoutChg>
        <pc:sldLayoutChg chg="del setBg">
          <pc:chgData name="谢泽星" userId="0977a8f2e8b186c3" providerId="LiveId" clId="{A108FDCD-0C51-4FAE-860B-69B305A9430C}" dt="2018-06-21T03:53:19.878" v="1594" actId="2696"/>
          <pc:sldLayoutMkLst>
            <pc:docMk/>
            <pc:sldMasterMk cId="0" sldId="2147483672"/>
            <pc:sldLayoutMk cId="1900396237" sldId="2147483790"/>
          </pc:sldLayoutMkLst>
        </pc:sldLayoutChg>
        <pc:sldLayoutChg chg="del setBg">
          <pc:chgData name="谢泽星" userId="0977a8f2e8b186c3" providerId="LiveId" clId="{A108FDCD-0C51-4FAE-860B-69B305A9430C}" dt="2018-06-21T03:53:19.879" v="1595" actId="2696"/>
          <pc:sldLayoutMkLst>
            <pc:docMk/>
            <pc:sldMasterMk cId="0" sldId="2147483672"/>
            <pc:sldLayoutMk cId="625144270" sldId="2147483791"/>
          </pc:sldLayoutMkLst>
        </pc:sldLayoutChg>
        <pc:sldLayoutChg chg="del setBg">
          <pc:chgData name="谢泽星" userId="0977a8f2e8b186c3" providerId="LiveId" clId="{A108FDCD-0C51-4FAE-860B-69B305A9430C}" dt="2018-06-21T03:53:19.880" v="1596" actId="2696"/>
          <pc:sldLayoutMkLst>
            <pc:docMk/>
            <pc:sldMasterMk cId="0" sldId="2147483672"/>
            <pc:sldLayoutMk cId="1751903736" sldId="2147483792"/>
          </pc:sldLayoutMkLst>
        </pc:sldLayoutChg>
        <pc:sldLayoutChg chg="del setBg">
          <pc:chgData name="谢泽星" userId="0977a8f2e8b186c3" providerId="LiveId" clId="{A108FDCD-0C51-4FAE-860B-69B305A9430C}" dt="2018-06-21T03:53:19.881" v="1597" actId="2696"/>
          <pc:sldLayoutMkLst>
            <pc:docMk/>
            <pc:sldMasterMk cId="0" sldId="2147483672"/>
            <pc:sldLayoutMk cId="3044489863" sldId="2147483793"/>
          </pc:sldLayoutMkLst>
        </pc:sldLayoutChg>
        <pc:sldLayoutChg chg="del setBg">
          <pc:chgData name="谢泽星" userId="0977a8f2e8b186c3" providerId="LiveId" clId="{A108FDCD-0C51-4FAE-860B-69B305A9430C}" dt="2018-06-21T03:53:19.882" v="1598" actId="2696"/>
          <pc:sldLayoutMkLst>
            <pc:docMk/>
            <pc:sldMasterMk cId="0" sldId="2147483672"/>
            <pc:sldLayoutMk cId="3448282103" sldId="2147483794"/>
          </pc:sldLayoutMkLst>
        </pc:sldLayoutChg>
      </pc:sldMasterChg>
      <pc:sldMasterChg chg="del setBg delSldLayout modSldLayout">
        <pc:chgData name="谢泽星" userId="0977a8f2e8b186c3" providerId="LiveId" clId="{A108FDCD-0C51-4FAE-860B-69B305A9430C}" dt="2018-06-21T03:53:20.984" v="1639" actId="2696"/>
        <pc:sldMasterMkLst>
          <pc:docMk/>
          <pc:sldMasterMk cId="0" sldId="2147483673"/>
        </pc:sldMasterMkLst>
        <pc:sldLayoutChg chg="del setBg">
          <pc:chgData name="谢泽星" userId="0977a8f2e8b186c3" providerId="LiveId" clId="{A108FDCD-0C51-4FAE-860B-69B305A9430C}" dt="2018-06-21T03:53:20.867" v="1628" actId="2696"/>
          <pc:sldLayoutMkLst>
            <pc:docMk/>
            <pc:sldMasterMk cId="0" sldId="2147483673"/>
            <pc:sldLayoutMk cId="1767557582" sldId="2147483795"/>
          </pc:sldLayoutMkLst>
        </pc:sldLayoutChg>
        <pc:sldLayoutChg chg="del setBg">
          <pc:chgData name="谢泽星" userId="0977a8f2e8b186c3" providerId="LiveId" clId="{A108FDCD-0C51-4FAE-860B-69B305A9430C}" dt="2018-06-21T03:53:20.868" v="1629" actId="2696"/>
          <pc:sldLayoutMkLst>
            <pc:docMk/>
            <pc:sldMasterMk cId="0" sldId="2147483673"/>
            <pc:sldLayoutMk cId="3855933353" sldId="2147483796"/>
          </pc:sldLayoutMkLst>
        </pc:sldLayoutChg>
        <pc:sldLayoutChg chg="del setBg">
          <pc:chgData name="谢泽星" userId="0977a8f2e8b186c3" providerId="LiveId" clId="{A108FDCD-0C51-4FAE-860B-69B305A9430C}" dt="2018-06-21T03:53:20.870" v="1630" actId="2696"/>
          <pc:sldLayoutMkLst>
            <pc:docMk/>
            <pc:sldMasterMk cId="0" sldId="2147483673"/>
            <pc:sldLayoutMk cId="3841221073" sldId="2147483797"/>
          </pc:sldLayoutMkLst>
        </pc:sldLayoutChg>
        <pc:sldLayoutChg chg="del setBg">
          <pc:chgData name="谢泽星" userId="0977a8f2e8b186c3" providerId="LiveId" clId="{A108FDCD-0C51-4FAE-860B-69B305A9430C}" dt="2018-06-21T03:53:20.872" v="1631" actId="2696"/>
          <pc:sldLayoutMkLst>
            <pc:docMk/>
            <pc:sldMasterMk cId="0" sldId="2147483673"/>
            <pc:sldLayoutMk cId="2272427414" sldId="2147483798"/>
          </pc:sldLayoutMkLst>
        </pc:sldLayoutChg>
        <pc:sldLayoutChg chg="del setBg">
          <pc:chgData name="谢泽星" userId="0977a8f2e8b186c3" providerId="LiveId" clId="{A108FDCD-0C51-4FAE-860B-69B305A9430C}" dt="2018-06-21T03:53:20.875" v="1632" actId="2696"/>
          <pc:sldLayoutMkLst>
            <pc:docMk/>
            <pc:sldMasterMk cId="0" sldId="2147483673"/>
            <pc:sldLayoutMk cId="741107399" sldId="2147483799"/>
          </pc:sldLayoutMkLst>
        </pc:sldLayoutChg>
        <pc:sldLayoutChg chg="del setBg">
          <pc:chgData name="谢泽星" userId="0977a8f2e8b186c3" providerId="LiveId" clId="{A108FDCD-0C51-4FAE-860B-69B305A9430C}" dt="2018-06-21T03:53:20.875" v="1633" actId="2696"/>
          <pc:sldLayoutMkLst>
            <pc:docMk/>
            <pc:sldMasterMk cId="0" sldId="2147483673"/>
            <pc:sldLayoutMk cId="1854798097" sldId="2147483800"/>
          </pc:sldLayoutMkLst>
        </pc:sldLayoutChg>
        <pc:sldLayoutChg chg="del setBg">
          <pc:chgData name="谢泽星" userId="0977a8f2e8b186c3" providerId="LiveId" clId="{A108FDCD-0C51-4FAE-860B-69B305A9430C}" dt="2018-06-21T03:53:20.876" v="1634" actId="2696"/>
          <pc:sldLayoutMkLst>
            <pc:docMk/>
            <pc:sldMasterMk cId="0" sldId="2147483673"/>
            <pc:sldLayoutMk cId="1321674681" sldId="2147483801"/>
          </pc:sldLayoutMkLst>
        </pc:sldLayoutChg>
        <pc:sldLayoutChg chg="del setBg">
          <pc:chgData name="谢泽星" userId="0977a8f2e8b186c3" providerId="LiveId" clId="{A108FDCD-0C51-4FAE-860B-69B305A9430C}" dt="2018-06-21T03:53:20.877" v="1635" actId="2696"/>
          <pc:sldLayoutMkLst>
            <pc:docMk/>
            <pc:sldMasterMk cId="0" sldId="2147483673"/>
            <pc:sldLayoutMk cId="2702926751" sldId="2147483802"/>
          </pc:sldLayoutMkLst>
        </pc:sldLayoutChg>
        <pc:sldLayoutChg chg="del setBg">
          <pc:chgData name="谢泽星" userId="0977a8f2e8b186c3" providerId="LiveId" clId="{A108FDCD-0C51-4FAE-860B-69B305A9430C}" dt="2018-06-21T03:53:20.878" v="1636" actId="2696"/>
          <pc:sldLayoutMkLst>
            <pc:docMk/>
            <pc:sldMasterMk cId="0" sldId="2147483673"/>
            <pc:sldLayoutMk cId="1515584915" sldId="2147483803"/>
          </pc:sldLayoutMkLst>
        </pc:sldLayoutChg>
        <pc:sldLayoutChg chg="del setBg">
          <pc:chgData name="谢泽星" userId="0977a8f2e8b186c3" providerId="LiveId" clId="{A108FDCD-0C51-4FAE-860B-69B305A9430C}" dt="2018-06-21T03:53:20.879" v="1637" actId="2696"/>
          <pc:sldLayoutMkLst>
            <pc:docMk/>
            <pc:sldMasterMk cId="0" sldId="2147483673"/>
            <pc:sldLayoutMk cId="3035179910" sldId="2147483804"/>
          </pc:sldLayoutMkLst>
        </pc:sldLayoutChg>
        <pc:sldLayoutChg chg="del setBg">
          <pc:chgData name="谢泽星" userId="0977a8f2e8b186c3" providerId="LiveId" clId="{A108FDCD-0C51-4FAE-860B-69B305A9430C}" dt="2018-06-21T03:53:20.879" v="1638" actId="2696"/>
          <pc:sldLayoutMkLst>
            <pc:docMk/>
            <pc:sldMasterMk cId="0" sldId="2147483673"/>
            <pc:sldLayoutMk cId="4057331169" sldId="2147483805"/>
          </pc:sldLayoutMkLst>
        </pc:sldLayoutChg>
      </pc:sldMasterChg>
      <pc:sldMasterChg chg="del setBg delSldLayout modSldLayout">
        <pc:chgData name="谢泽星" userId="0977a8f2e8b186c3" providerId="LiveId" clId="{A108FDCD-0C51-4FAE-860B-69B305A9430C}" dt="2018-06-21T03:06:08.701" v="867" actId="2696"/>
        <pc:sldMasterMkLst>
          <pc:docMk/>
          <pc:sldMasterMk cId="1590605199" sldId="2147483806"/>
        </pc:sldMasterMkLst>
        <pc:sldLayoutChg chg="del setBg">
          <pc:chgData name="谢泽星" userId="0977a8f2e8b186c3" providerId="LiveId" clId="{A108FDCD-0C51-4FAE-860B-69B305A9430C}" dt="2018-06-21T03:06:08.586" v="856" actId="2696"/>
          <pc:sldLayoutMkLst>
            <pc:docMk/>
            <pc:sldMasterMk cId="1590605199" sldId="2147483806"/>
            <pc:sldLayoutMk cId="4232581921" sldId="2147483807"/>
          </pc:sldLayoutMkLst>
        </pc:sldLayoutChg>
        <pc:sldLayoutChg chg="del setBg">
          <pc:chgData name="谢泽星" userId="0977a8f2e8b186c3" providerId="LiveId" clId="{A108FDCD-0C51-4FAE-860B-69B305A9430C}" dt="2018-06-21T03:06:08.588" v="857" actId="2696"/>
          <pc:sldLayoutMkLst>
            <pc:docMk/>
            <pc:sldMasterMk cId="1590605199" sldId="2147483806"/>
            <pc:sldLayoutMk cId="2511048367" sldId="2147483808"/>
          </pc:sldLayoutMkLst>
        </pc:sldLayoutChg>
        <pc:sldLayoutChg chg="del setBg">
          <pc:chgData name="谢泽星" userId="0977a8f2e8b186c3" providerId="LiveId" clId="{A108FDCD-0C51-4FAE-860B-69B305A9430C}" dt="2018-06-21T03:06:08.589" v="858" actId="2696"/>
          <pc:sldLayoutMkLst>
            <pc:docMk/>
            <pc:sldMasterMk cId="1590605199" sldId="2147483806"/>
            <pc:sldLayoutMk cId="50284353" sldId="2147483809"/>
          </pc:sldLayoutMkLst>
        </pc:sldLayoutChg>
        <pc:sldLayoutChg chg="del setBg">
          <pc:chgData name="谢泽星" userId="0977a8f2e8b186c3" providerId="LiveId" clId="{A108FDCD-0C51-4FAE-860B-69B305A9430C}" dt="2018-06-21T03:06:08.590" v="859" actId="2696"/>
          <pc:sldLayoutMkLst>
            <pc:docMk/>
            <pc:sldMasterMk cId="1590605199" sldId="2147483806"/>
            <pc:sldLayoutMk cId="296386525" sldId="2147483810"/>
          </pc:sldLayoutMkLst>
        </pc:sldLayoutChg>
        <pc:sldLayoutChg chg="del setBg">
          <pc:chgData name="谢泽星" userId="0977a8f2e8b186c3" providerId="LiveId" clId="{A108FDCD-0C51-4FAE-860B-69B305A9430C}" dt="2018-06-21T03:06:08.591" v="860" actId="2696"/>
          <pc:sldLayoutMkLst>
            <pc:docMk/>
            <pc:sldMasterMk cId="1590605199" sldId="2147483806"/>
            <pc:sldLayoutMk cId="2509870790" sldId="2147483811"/>
          </pc:sldLayoutMkLst>
        </pc:sldLayoutChg>
        <pc:sldLayoutChg chg="del setBg">
          <pc:chgData name="谢泽星" userId="0977a8f2e8b186c3" providerId="LiveId" clId="{A108FDCD-0C51-4FAE-860B-69B305A9430C}" dt="2018-06-21T03:06:08.591" v="861" actId="2696"/>
          <pc:sldLayoutMkLst>
            <pc:docMk/>
            <pc:sldMasterMk cId="1590605199" sldId="2147483806"/>
            <pc:sldLayoutMk cId="3782918815" sldId="2147483812"/>
          </pc:sldLayoutMkLst>
        </pc:sldLayoutChg>
        <pc:sldLayoutChg chg="del setBg">
          <pc:chgData name="谢泽星" userId="0977a8f2e8b186c3" providerId="LiveId" clId="{A108FDCD-0C51-4FAE-860B-69B305A9430C}" dt="2018-06-21T03:06:08.592" v="862" actId="2696"/>
          <pc:sldLayoutMkLst>
            <pc:docMk/>
            <pc:sldMasterMk cId="1590605199" sldId="2147483806"/>
            <pc:sldLayoutMk cId="1917596290" sldId="2147483813"/>
          </pc:sldLayoutMkLst>
        </pc:sldLayoutChg>
        <pc:sldLayoutChg chg="del setBg">
          <pc:chgData name="谢泽星" userId="0977a8f2e8b186c3" providerId="LiveId" clId="{A108FDCD-0C51-4FAE-860B-69B305A9430C}" dt="2018-06-21T03:06:08.593" v="863" actId="2696"/>
          <pc:sldLayoutMkLst>
            <pc:docMk/>
            <pc:sldMasterMk cId="1590605199" sldId="2147483806"/>
            <pc:sldLayoutMk cId="2621356396" sldId="2147483814"/>
          </pc:sldLayoutMkLst>
        </pc:sldLayoutChg>
        <pc:sldLayoutChg chg="del setBg">
          <pc:chgData name="谢泽星" userId="0977a8f2e8b186c3" providerId="LiveId" clId="{A108FDCD-0C51-4FAE-860B-69B305A9430C}" dt="2018-06-21T03:06:08.594" v="864" actId="2696"/>
          <pc:sldLayoutMkLst>
            <pc:docMk/>
            <pc:sldMasterMk cId="1590605199" sldId="2147483806"/>
            <pc:sldLayoutMk cId="1138728372" sldId="2147483815"/>
          </pc:sldLayoutMkLst>
        </pc:sldLayoutChg>
        <pc:sldLayoutChg chg="del setBg">
          <pc:chgData name="谢泽星" userId="0977a8f2e8b186c3" providerId="LiveId" clId="{A108FDCD-0C51-4FAE-860B-69B305A9430C}" dt="2018-06-21T03:06:08.595" v="865" actId="2696"/>
          <pc:sldLayoutMkLst>
            <pc:docMk/>
            <pc:sldMasterMk cId="1590605199" sldId="2147483806"/>
            <pc:sldLayoutMk cId="2596080662" sldId="2147483816"/>
          </pc:sldLayoutMkLst>
        </pc:sldLayoutChg>
        <pc:sldLayoutChg chg="del setBg">
          <pc:chgData name="谢泽星" userId="0977a8f2e8b186c3" providerId="LiveId" clId="{A108FDCD-0C51-4FAE-860B-69B305A9430C}" dt="2018-06-21T03:06:08.596" v="866" actId="2696"/>
          <pc:sldLayoutMkLst>
            <pc:docMk/>
            <pc:sldMasterMk cId="1590605199" sldId="2147483806"/>
            <pc:sldLayoutMk cId="409896236" sldId="214748381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B7745-A85A-4949-AD20-4F065639518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ADE0EB09-CEA9-4AAF-B19A-C0F4D1375D9C}">
      <dgm:prSet phldrT="[文本]" custT="1"/>
      <dgm:spPr>
        <a:noFill/>
        <a:ln w="28575">
          <a:solidFill>
            <a:schemeClr val="bg1">
              <a:lumMod val="50000"/>
            </a:schemeClr>
          </a:solidFill>
        </a:ln>
      </dgm:spPr>
      <dgm:t>
        <a:bodyPr/>
        <a:lstStyle/>
        <a:p>
          <a:endParaRPr lang="zh-CN" altLang="en-US" sz="1800" dirty="0"/>
        </a:p>
      </dgm:t>
    </dgm:pt>
    <dgm:pt modelId="{027B8126-2BA7-4975-B408-11DC0D5B06E3}" type="parTrans" cxnId="{A981BB71-AB95-4E24-8C83-AD426D4EDCF0}">
      <dgm:prSet/>
      <dgm:spPr/>
      <dgm:t>
        <a:bodyPr/>
        <a:lstStyle/>
        <a:p>
          <a:endParaRPr lang="zh-CN" altLang="en-US"/>
        </a:p>
      </dgm:t>
    </dgm:pt>
    <dgm:pt modelId="{B1C9212C-24F7-422B-94BF-47ED7F3BA7F1}" type="sibTrans" cxnId="{A981BB71-AB95-4E24-8C83-AD426D4EDCF0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4F83EADC-ACD7-424D-99D8-4E70D94ABB00}">
      <dgm:prSet phldrT="[文本]" custT="1"/>
      <dgm:spPr>
        <a:noFill/>
        <a:ln w="76200">
          <a:solidFill>
            <a:schemeClr val="bg1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 sz="1100" dirty="0"/>
        </a:p>
      </dgm:t>
    </dgm:pt>
    <dgm:pt modelId="{7B5F83FF-6C3D-46C3-A7AA-B8528814ABF8}" type="parTrans" cxnId="{3D96F6BA-C769-4333-B8C7-E811D9C84A93}">
      <dgm:prSet/>
      <dgm:spPr/>
      <dgm:t>
        <a:bodyPr/>
        <a:lstStyle/>
        <a:p>
          <a:endParaRPr lang="zh-CN" altLang="en-US"/>
        </a:p>
      </dgm:t>
    </dgm:pt>
    <dgm:pt modelId="{173987CA-F5A7-4837-A7A6-F75CBA998B23}" type="sibTrans" cxnId="{3D96F6BA-C769-4333-B8C7-E811D9C84A93}">
      <dgm:prSet/>
      <dgm:spPr/>
      <dgm:t>
        <a:bodyPr/>
        <a:lstStyle/>
        <a:p>
          <a:endParaRPr lang="zh-CN" altLang="en-US"/>
        </a:p>
      </dgm:t>
    </dgm:pt>
    <dgm:pt modelId="{AE57FBEB-C8BC-49A6-9E24-EA7C6CA562FE}">
      <dgm:prSet phldrT="[文本]"/>
      <dgm:spPr>
        <a:noFill/>
        <a:ln w="76200">
          <a:solidFill>
            <a:schemeClr val="bg1"/>
          </a:solidFill>
        </a:ln>
      </dgm:spPr>
      <dgm:t>
        <a:bodyPr/>
        <a:lstStyle/>
        <a:p>
          <a:endParaRPr lang="zh-CN" altLang="en-US" b="1" dirty="0"/>
        </a:p>
      </dgm:t>
    </dgm:pt>
    <dgm:pt modelId="{AC638541-40C1-403C-9E40-0B96F81408B8}" type="parTrans" cxnId="{8FE296D0-520E-4D3E-9E73-6BA841FC098C}">
      <dgm:prSet/>
      <dgm:spPr/>
      <dgm:t>
        <a:bodyPr/>
        <a:lstStyle/>
        <a:p>
          <a:endParaRPr lang="zh-CN" altLang="en-US"/>
        </a:p>
      </dgm:t>
    </dgm:pt>
    <dgm:pt modelId="{82E14DC4-DB67-4764-950B-E9E0E6DEB9BD}" type="sibTrans" cxnId="{8FE296D0-520E-4D3E-9E73-6BA841FC098C}">
      <dgm:prSet/>
      <dgm:spPr/>
      <dgm:t>
        <a:bodyPr/>
        <a:lstStyle/>
        <a:p>
          <a:endParaRPr lang="zh-CN" altLang="en-US"/>
        </a:p>
      </dgm:t>
    </dgm:pt>
    <dgm:pt modelId="{7524347C-3410-4EBB-BF1B-DD3FE04BE7CA}" type="pres">
      <dgm:prSet presAssocID="{7BEB7745-A85A-4949-AD20-4F065639518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56584D0-B700-4FC6-A1C5-2C37DA4492A8}" type="pres">
      <dgm:prSet presAssocID="{ADE0EB09-CEA9-4AAF-B19A-C0F4D1375D9C}" presName="gear1" presStyleLbl="node1" presStyleIdx="0" presStyleCnt="3">
        <dgm:presLayoutVars>
          <dgm:chMax val="1"/>
          <dgm:bulletEnabled val="1"/>
        </dgm:presLayoutVars>
      </dgm:prSet>
      <dgm:spPr/>
    </dgm:pt>
    <dgm:pt modelId="{00D2B8BA-D104-4E4B-BD3C-7F39B0684586}" type="pres">
      <dgm:prSet presAssocID="{ADE0EB09-CEA9-4AAF-B19A-C0F4D1375D9C}" presName="gear1srcNode" presStyleLbl="node1" presStyleIdx="0" presStyleCnt="3"/>
      <dgm:spPr/>
    </dgm:pt>
    <dgm:pt modelId="{CF671E82-AEBF-4660-A76A-29065E8F4D39}" type="pres">
      <dgm:prSet presAssocID="{ADE0EB09-CEA9-4AAF-B19A-C0F4D1375D9C}" presName="gear1dstNode" presStyleLbl="node1" presStyleIdx="0" presStyleCnt="3"/>
      <dgm:spPr/>
    </dgm:pt>
    <dgm:pt modelId="{C5B3710D-C800-4A58-8955-A9A9F96CF215}" type="pres">
      <dgm:prSet presAssocID="{4F83EADC-ACD7-424D-99D8-4E70D94ABB00}" presName="gear2" presStyleLbl="node1" presStyleIdx="1" presStyleCnt="3">
        <dgm:presLayoutVars>
          <dgm:chMax val="1"/>
          <dgm:bulletEnabled val="1"/>
        </dgm:presLayoutVars>
      </dgm:prSet>
      <dgm:spPr/>
    </dgm:pt>
    <dgm:pt modelId="{7972CC4F-254E-4A64-83AE-5EBC63604B3C}" type="pres">
      <dgm:prSet presAssocID="{4F83EADC-ACD7-424D-99D8-4E70D94ABB00}" presName="gear2srcNode" presStyleLbl="node1" presStyleIdx="1" presStyleCnt="3"/>
      <dgm:spPr/>
    </dgm:pt>
    <dgm:pt modelId="{833B55A1-2127-4DD7-985C-873AC5D1B7F6}" type="pres">
      <dgm:prSet presAssocID="{4F83EADC-ACD7-424D-99D8-4E70D94ABB00}" presName="gear2dstNode" presStyleLbl="node1" presStyleIdx="1" presStyleCnt="3"/>
      <dgm:spPr/>
    </dgm:pt>
    <dgm:pt modelId="{B84374CD-628E-4CA6-96A7-75F150ABFBDF}" type="pres">
      <dgm:prSet presAssocID="{AE57FBEB-C8BC-49A6-9E24-EA7C6CA562FE}" presName="gear3" presStyleLbl="node1" presStyleIdx="2" presStyleCnt="3"/>
      <dgm:spPr/>
    </dgm:pt>
    <dgm:pt modelId="{C4AA89EE-9F5F-4C87-A00D-A860F0A3D081}" type="pres">
      <dgm:prSet presAssocID="{AE57FBEB-C8BC-49A6-9E24-EA7C6CA562F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2A2CD4C-C9F4-4230-9431-461D77CBA5E3}" type="pres">
      <dgm:prSet presAssocID="{AE57FBEB-C8BC-49A6-9E24-EA7C6CA562FE}" presName="gear3srcNode" presStyleLbl="node1" presStyleIdx="2" presStyleCnt="3"/>
      <dgm:spPr/>
    </dgm:pt>
    <dgm:pt modelId="{316D8768-3B5B-4A1D-93BC-6163EE034514}" type="pres">
      <dgm:prSet presAssocID="{AE57FBEB-C8BC-49A6-9E24-EA7C6CA562FE}" presName="gear3dstNode" presStyleLbl="node1" presStyleIdx="2" presStyleCnt="3"/>
      <dgm:spPr/>
    </dgm:pt>
    <dgm:pt modelId="{583364C5-7162-417F-B8B1-403274962256}" type="pres">
      <dgm:prSet presAssocID="{B1C9212C-24F7-422B-94BF-47ED7F3BA7F1}" presName="connector1" presStyleLbl="sibTrans2D1" presStyleIdx="0" presStyleCnt="3"/>
      <dgm:spPr/>
    </dgm:pt>
    <dgm:pt modelId="{68F8659C-434F-40C4-9947-7F4F5380AB3F}" type="pres">
      <dgm:prSet presAssocID="{173987CA-F5A7-4837-A7A6-F75CBA998B23}" presName="connector2" presStyleLbl="sibTrans2D1" presStyleIdx="1" presStyleCnt="3"/>
      <dgm:spPr/>
    </dgm:pt>
    <dgm:pt modelId="{13C400B0-94A1-4065-ADDB-2198A3C29BDA}" type="pres">
      <dgm:prSet presAssocID="{82E14DC4-DB67-4764-950B-E9E0E6DEB9BD}" presName="connector3" presStyleLbl="sibTrans2D1" presStyleIdx="2" presStyleCnt="3"/>
      <dgm:spPr/>
    </dgm:pt>
  </dgm:ptLst>
  <dgm:cxnLst>
    <dgm:cxn modelId="{06129401-DA00-415E-BE92-43CB658800AF}" type="presOf" srcId="{AE57FBEB-C8BC-49A6-9E24-EA7C6CA562FE}" destId="{B84374CD-628E-4CA6-96A7-75F150ABFBDF}" srcOrd="0" destOrd="0" presId="urn:microsoft.com/office/officeart/2005/8/layout/gear1"/>
    <dgm:cxn modelId="{20D2D507-FAC4-4EA4-A386-5F0A5B9CFE8C}" type="presOf" srcId="{82E14DC4-DB67-4764-950B-E9E0E6DEB9BD}" destId="{13C400B0-94A1-4065-ADDB-2198A3C29BDA}" srcOrd="0" destOrd="0" presId="urn:microsoft.com/office/officeart/2005/8/layout/gear1"/>
    <dgm:cxn modelId="{7911071E-B00D-4148-B5F9-D48E7C5F77EA}" type="presOf" srcId="{173987CA-F5A7-4837-A7A6-F75CBA998B23}" destId="{68F8659C-434F-40C4-9947-7F4F5380AB3F}" srcOrd="0" destOrd="0" presId="urn:microsoft.com/office/officeart/2005/8/layout/gear1"/>
    <dgm:cxn modelId="{7C1D2C2C-6D01-4FD4-831F-0966CFCA5101}" type="presOf" srcId="{7BEB7745-A85A-4949-AD20-4F0656395181}" destId="{7524347C-3410-4EBB-BF1B-DD3FE04BE7CA}" srcOrd="0" destOrd="0" presId="urn:microsoft.com/office/officeart/2005/8/layout/gear1"/>
    <dgm:cxn modelId="{CE4AEB37-3AC3-4465-BFDA-9AB531070365}" type="presOf" srcId="{4F83EADC-ACD7-424D-99D8-4E70D94ABB00}" destId="{7972CC4F-254E-4A64-83AE-5EBC63604B3C}" srcOrd="1" destOrd="0" presId="urn:microsoft.com/office/officeart/2005/8/layout/gear1"/>
    <dgm:cxn modelId="{158F9E5A-EA6D-4815-AC8F-7B82A6ED2784}" type="presOf" srcId="{4F83EADC-ACD7-424D-99D8-4E70D94ABB00}" destId="{C5B3710D-C800-4A58-8955-A9A9F96CF215}" srcOrd="0" destOrd="0" presId="urn:microsoft.com/office/officeart/2005/8/layout/gear1"/>
    <dgm:cxn modelId="{36D00E5F-C006-4607-91CE-48FF3DF1EE37}" type="presOf" srcId="{B1C9212C-24F7-422B-94BF-47ED7F3BA7F1}" destId="{583364C5-7162-417F-B8B1-403274962256}" srcOrd="0" destOrd="0" presId="urn:microsoft.com/office/officeart/2005/8/layout/gear1"/>
    <dgm:cxn modelId="{A981BB71-AB95-4E24-8C83-AD426D4EDCF0}" srcId="{7BEB7745-A85A-4949-AD20-4F0656395181}" destId="{ADE0EB09-CEA9-4AAF-B19A-C0F4D1375D9C}" srcOrd="0" destOrd="0" parTransId="{027B8126-2BA7-4975-B408-11DC0D5B06E3}" sibTransId="{B1C9212C-24F7-422B-94BF-47ED7F3BA7F1}"/>
    <dgm:cxn modelId="{38E6FB72-5F1D-4D42-A06E-B483A4F9FF1A}" type="presOf" srcId="{ADE0EB09-CEA9-4AAF-B19A-C0F4D1375D9C}" destId="{00D2B8BA-D104-4E4B-BD3C-7F39B0684586}" srcOrd="1" destOrd="0" presId="urn:microsoft.com/office/officeart/2005/8/layout/gear1"/>
    <dgm:cxn modelId="{78C7EA81-B8E1-4055-BC13-F427E3F551CF}" type="presOf" srcId="{4F83EADC-ACD7-424D-99D8-4E70D94ABB00}" destId="{833B55A1-2127-4DD7-985C-873AC5D1B7F6}" srcOrd="2" destOrd="0" presId="urn:microsoft.com/office/officeart/2005/8/layout/gear1"/>
    <dgm:cxn modelId="{8B94CC8E-CFB7-4999-A471-240103988BF4}" type="presOf" srcId="{AE57FBEB-C8BC-49A6-9E24-EA7C6CA562FE}" destId="{62A2CD4C-C9F4-4230-9431-461D77CBA5E3}" srcOrd="2" destOrd="0" presId="urn:microsoft.com/office/officeart/2005/8/layout/gear1"/>
    <dgm:cxn modelId="{30851FB2-3B36-4F77-9EEB-4DB82DC0926B}" type="presOf" srcId="{ADE0EB09-CEA9-4AAF-B19A-C0F4D1375D9C}" destId="{CF671E82-AEBF-4660-A76A-29065E8F4D39}" srcOrd="2" destOrd="0" presId="urn:microsoft.com/office/officeart/2005/8/layout/gear1"/>
    <dgm:cxn modelId="{3D96F6BA-C769-4333-B8C7-E811D9C84A93}" srcId="{7BEB7745-A85A-4949-AD20-4F0656395181}" destId="{4F83EADC-ACD7-424D-99D8-4E70D94ABB00}" srcOrd="1" destOrd="0" parTransId="{7B5F83FF-6C3D-46C3-A7AA-B8528814ABF8}" sibTransId="{173987CA-F5A7-4837-A7A6-F75CBA998B23}"/>
    <dgm:cxn modelId="{8FE296D0-520E-4D3E-9E73-6BA841FC098C}" srcId="{7BEB7745-A85A-4949-AD20-4F0656395181}" destId="{AE57FBEB-C8BC-49A6-9E24-EA7C6CA562FE}" srcOrd="2" destOrd="0" parTransId="{AC638541-40C1-403C-9E40-0B96F81408B8}" sibTransId="{82E14DC4-DB67-4764-950B-E9E0E6DEB9BD}"/>
    <dgm:cxn modelId="{A567BBD4-7CA7-4B62-A410-41FCA717785C}" type="presOf" srcId="{AE57FBEB-C8BC-49A6-9E24-EA7C6CA562FE}" destId="{C4AA89EE-9F5F-4C87-A00D-A860F0A3D081}" srcOrd="1" destOrd="0" presId="urn:microsoft.com/office/officeart/2005/8/layout/gear1"/>
    <dgm:cxn modelId="{9A3F66E7-7151-406A-8894-D4292729EFC6}" type="presOf" srcId="{AE57FBEB-C8BC-49A6-9E24-EA7C6CA562FE}" destId="{316D8768-3B5B-4A1D-93BC-6163EE034514}" srcOrd="3" destOrd="0" presId="urn:microsoft.com/office/officeart/2005/8/layout/gear1"/>
    <dgm:cxn modelId="{80B18AFC-1D6E-4A0D-B57F-191DA9B4EE96}" type="presOf" srcId="{ADE0EB09-CEA9-4AAF-B19A-C0F4D1375D9C}" destId="{156584D0-B700-4FC6-A1C5-2C37DA4492A8}" srcOrd="0" destOrd="0" presId="urn:microsoft.com/office/officeart/2005/8/layout/gear1"/>
    <dgm:cxn modelId="{E2A4105C-8AE0-474F-85DA-4247DADF0361}" type="presParOf" srcId="{7524347C-3410-4EBB-BF1B-DD3FE04BE7CA}" destId="{156584D0-B700-4FC6-A1C5-2C37DA4492A8}" srcOrd="0" destOrd="0" presId="urn:microsoft.com/office/officeart/2005/8/layout/gear1"/>
    <dgm:cxn modelId="{07C2F8D8-695D-4A44-AB84-FB8FCAFD212C}" type="presParOf" srcId="{7524347C-3410-4EBB-BF1B-DD3FE04BE7CA}" destId="{00D2B8BA-D104-4E4B-BD3C-7F39B0684586}" srcOrd="1" destOrd="0" presId="urn:microsoft.com/office/officeart/2005/8/layout/gear1"/>
    <dgm:cxn modelId="{14B89EB2-1338-40FF-85DB-0CD4FC331132}" type="presParOf" srcId="{7524347C-3410-4EBB-BF1B-DD3FE04BE7CA}" destId="{CF671E82-AEBF-4660-A76A-29065E8F4D39}" srcOrd="2" destOrd="0" presId="urn:microsoft.com/office/officeart/2005/8/layout/gear1"/>
    <dgm:cxn modelId="{F4762E3B-0E99-4932-B943-740E681F45E6}" type="presParOf" srcId="{7524347C-3410-4EBB-BF1B-DD3FE04BE7CA}" destId="{C5B3710D-C800-4A58-8955-A9A9F96CF215}" srcOrd="3" destOrd="0" presId="urn:microsoft.com/office/officeart/2005/8/layout/gear1"/>
    <dgm:cxn modelId="{B6D27652-FB40-40B9-97E5-ED1E1977B610}" type="presParOf" srcId="{7524347C-3410-4EBB-BF1B-DD3FE04BE7CA}" destId="{7972CC4F-254E-4A64-83AE-5EBC63604B3C}" srcOrd="4" destOrd="0" presId="urn:microsoft.com/office/officeart/2005/8/layout/gear1"/>
    <dgm:cxn modelId="{68C0A456-EC2D-4143-AA3C-57C1B06DD63F}" type="presParOf" srcId="{7524347C-3410-4EBB-BF1B-DD3FE04BE7CA}" destId="{833B55A1-2127-4DD7-985C-873AC5D1B7F6}" srcOrd="5" destOrd="0" presId="urn:microsoft.com/office/officeart/2005/8/layout/gear1"/>
    <dgm:cxn modelId="{C5EB9511-17F4-448C-853E-688E79CD66F4}" type="presParOf" srcId="{7524347C-3410-4EBB-BF1B-DD3FE04BE7CA}" destId="{B84374CD-628E-4CA6-96A7-75F150ABFBDF}" srcOrd="6" destOrd="0" presId="urn:microsoft.com/office/officeart/2005/8/layout/gear1"/>
    <dgm:cxn modelId="{B12625A7-175C-4C7E-9801-E51567A2459E}" type="presParOf" srcId="{7524347C-3410-4EBB-BF1B-DD3FE04BE7CA}" destId="{C4AA89EE-9F5F-4C87-A00D-A860F0A3D081}" srcOrd="7" destOrd="0" presId="urn:microsoft.com/office/officeart/2005/8/layout/gear1"/>
    <dgm:cxn modelId="{B93DA483-2324-4954-BAF7-52796642BFAC}" type="presParOf" srcId="{7524347C-3410-4EBB-BF1B-DD3FE04BE7CA}" destId="{62A2CD4C-C9F4-4230-9431-461D77CBA5E3}" srcOrd="8" destOrd="0" presId="urn:microsoft.com/office/officeart/2005/8/layout/gear1"/>
    <dgm:cxn modelId="{77FE784B-B8BE-47A2-A4F3-40D991B7DE70}" type="presParOf" srcId="{7524347C-3410-4EBB-BF1B-DD3FE04BE7CA}" destId="{316D8768-3B5B-4A1D-93BC-6163EE034514}" srcOrd="9" destOrd="0" presId="urn:microsoft.com/office/officeart/2005/8/layout/gear1"/>
    <dgm:cxn modelId="{A6E5F1D2-F813-4D30-AD11-7E4BED9045D8}" type="presParOf" srcId="{7524347C-3410-4EBB-BF1B-DD3FE04BE7CA}" destId="{583364C5-7162-417F-B8B1-403274962256}" srcOrd="10" destOrd="0" presId="urn:microsoft.com/office/officeart/2005/8/layout/gear1"/>
    <dgm:cxn modelId="{3E92B8F9-6670-41BB-A1A9-D103C34004E0}" type="presParOf" srcId="{7524347C-3410-4EBB-BF1B-DD3FE04BE7CA}" destId="{68F8659C-434F-40C4-9947-7F4F5380AB3F}" srcOrd="11" destOrd="0" presId="urn:microsoft.com/office/officeart/2005/8/layout/gear1"/>
    <dgm:cxn modelId="{39C72519-71A5-4849-8B2D-D9E91DC60F1C}" type="presParOf" srcId="{7524347C-3410-4EBB-BF1B-DD3FE04BE7CA}" destId="{13C400B0-94A1-4065-ADDB-2198A3C29BD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EB7745-A85A-4949-AD20-4F0656395181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ADE0EB09-CEA9-4AAF-B19A-C0F4D1375D9C}">
      <dgm:prSet phldrT="[文本]" custT="1"/>
      <dgm:spPr>
        <a:noFill/>
        <a:ln w="76200">
          <a:solidFill>
            <a:schemeClr val="bg1"/>
          </a:solidFill>
        </a:ln>
      </dgm:spPr>
      <dgm:t>
        <a:bodyPr/>
        <a:lstStyle/>
        <a:p>
          <a:endParaRPr lang="zh-CN" altLang="en-US" sz="1800" dirty="0"/>
        </a:p>
      </dgm:t>
    </dgm:pt>
    <dgm:pt modelId="{027B8126-2BA7-4975-B408-11DC0D5B06E3}" type="parTrans" cxnId="{A981BB71-AB95-4E24-8C83-AD426D4EDCF0}">
      <dgm:prSet/>
      <dgm:spPr/>
      <dgm:t>
        <a:bodyPr/>
        <a:lstStyle/>
        <a:p>
          <a:endParaRPr lang="zh-CN" altLang="en-US"/>
        </a:p>
      </dgm:t>
    </dgm:pt>
    <dgm:pt modelId="{B1C9212C-24F7-422B-94BF-47ED7F3BA7F1}" type="sibTrans" cxnId="{A981BB71-AB95-4E24-8C83-AD426D4EDCF0}">
      <dgm:prSet/>
      <dgm:spPr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4F83EADC-ACD7-424D-99D8-4E70D94ABB00}">
      <dgm:prSet phldrT="[文本]" custT="1"/>
      <dgm:spPr>
        <a:noFill/>
        <a:ln w="28575">
          <a:solidFill>
            <a:schemeClr val="bg1">
              <a:lumMod val="65000"/>
            </a:schemeClr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zh-CN" altLang="en-US" sz="1100" dirty="0">
            <a:solidFill>
              <a:schemeClr val="bg1">
                <a:lumMod val="50000"/>
              </a:schemeClr>
            </a:solidFill>
          </a:endParaRPr>
        </a:p>
      </dgm:t>
    </dgm:pt>
    <dgm:pt modelId="{7B5F83FF-6C3D-46C3-A7AA-B8528814ABF8}" type="parTrans" cxnId="{3D96F6BA-C769-4333-B8C7-E811D9C84A93}">
      <dgm:prSet/>
      <dgm:spPr/>
      <dgm:t>
        <a:bodyPr/>
        <a:lstStyle/>
        <a:p>
          <a:endParaRPr lang="zh-CN" altLang="en-US"/>
        </a:p>
      </dgm:t>
    </dgm:pt>
    <dgm:pt modelId="{173987CA-F5A7-4837-A7A6-F75CBA998B23}" type="sibTrans" cxnId="{3D96F6BA-C769-4333-B8C7-E811D9C84A93}">
      <dgm:prSet/>
      <dgm:spPr/>
      <dgm:t>
        <a:bodyPr/>
        <a:lstStyle/>
        <a:p>
          <a:endParaRPr lang="zh-CN" altLang="en-US"/>
        </a:p>
      </dgm:t>
    </dgm:pt>
    <dgm:pt modelId="{AE57FBEB-C8BC-49A6-9E24-EA7C6CA562FE}">
      <dgm:prSet phldrT="[文本]"/>
      <dgm:spPr>
        <a:noFill/>
        <a:ln w="28575">
          <a:solidFill>
            <a:schemeClr val="bg1">
              <a:lumMod val="65000"/>
            </a:schemeClr>
          </a:solidFill>
        </a:ln>
      </dgm:spPr>
      <dgm:t>
        <a:bodyPr/>
        <a:lstStyle/>
        <a:p>
          <a:endParaRPr lang="zh-CN" altLang="en-US" b="1" dirty="0">
            <a:solidFill>
              <a:schemeClr val="bg1">
                <a:lumMod val="50000"/>
              </a:schemeClr>
            </a:solidFill>
          </a:endParaRPr>
        </a:p>
      </dgm:t>
    </dgm:pt>
    <dgm:pt modelId="{AC638541-40C1-403C-9E40-0B96F81408B8}" type="parTrans" cxnId="{8FE296D0-520E-4D3E-9E73-6BA841FC098C}">
      <dgm:prSet/>
      <dgm:spPr/>
      <dgm:t>
        <a:bodyPr/>
        <a:lstStyle/>
        <a:p>
          <a:endParaRPr lang="zh-CN" altLang="en-US"/>
        </a:p>
      </dgm:t>
    </dgm:pt>
    <dgm:pt modelId="{82E14DC4-DB67-4764-950B-E9E0E6DEB9BD}" type="sibTrans" cxnId="{8FE296D0-520E-4D3E-9E73-6BA841FC098C}">
      <dgm:prSet/>
      <dgm:spPr/>
      <dgm:t>
        <a:bodyPr/>
        <a:lstStyle/>
        <a:p>
          <a:endParaRPr lang="zh-CN" altLang="en-US"/>
        </a:p>
      </dgm:t>
    </dgm:pt>
    <dgm:pt modelId="{7524347C-3410-4EBB-BF1B-DD3FE04BE7CA}" type="pres">
      <dgm:prSet presAssocID="{7BEB7745-A85A-4949-AD20-4F065639518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56584D0-B700-4FC6-A1C5-2C37DA4492A8}" type="pres">
      <dgm:prSet presAssocID="{ADE0EB09-CEA9-4AAF-B19A-C0F4D1375D9C}" presName="gear1" presStyleLbl="node1" presStyleIdx="0" presStyleCnt="3">
        <dgm:presLayoutVars>
          <dgm:chMax val="1"/>
          <dgm:bulletEnabled val="1"/>
        </dgm:presLayoutVars>
      </dgm:prSet>
      <dgm:spPr/>
    </dgm:pt>
    <dgm:pt modelId="{00D2B8BA-D104-4E4B-BD3C-7F39B0684586}" type="pres">
      <dgm:prSet presAssocID="{ADE0EB09-CEA9-4AAF-B19A-C0F4D1375D9C}" presName="gear1srcNode" presStyleLbl="node1" presStyleIdx="0" presStyleCnt="3"/>
      <dgm:spPr/>
    </dgm:pt>
    <dgm:pt modelId="{CF671E82-AEBF-4660-A76A-29065E8F4D39}" type="pres">
      <dgm:prSet presAssocID="{ADE0EB09-CEA9-4AAF-B19A-C0F4D1375D9C}" presName="gear1dstNode" presStyleLbl="node1" presStyleIdx="0" presStyleCnt="3"/>
      <dgm:spPr/>
    </dgm:pt>
    <dgm:pt modelId="{C5B3710D-C800-4A58-8955-A9A9F96CF215}" type="pres">
      <dgm:prSet presAssocID="{4F83EADC-ACD7-424D-99D8-4E70D94ABB00}" presName="gear2" presStyleLbl="node1" presStyleIdx="1" presStyleCnt="3">
        <dgm:presLayoutVars>
          <dgm:chMax val="1"/>
          <dgm:bulletEnabled val="1"/>
        </dgm:presLayoutVars>
      </dgm:prSet>
      <dgm:spPr/>
    </dgm:pt>
    <dgm:pt modelId="{7972CC4F-254E-4A64-83AE-5EBC63604B3C}" type="pres">
      <dgm:prSet presAssocID="{4F83EADC-ACD7-424D-99D8-4E70D94ABB00}" presName="gear2srcNode" presStyleLbl="node1" presStyleIdx="1" presStyleCnt="3"/>
      <dgm:spPr/>
    </dgm:pt>
    <dgm:pt modelId="{833B55A1-2127-4DD7-985C-873AC5D1B7F6}" type="pres">
      <dgm:prSet presAssocID="{4F83EADC-ACD7-424D-99D8-4E70D94ABB00}" presName="gear2dstNode" presStyleLbl="node1" presStyleIdx="1" presStyleCnt="3"/>
      <dgm:spPr/>
    </dgm:pt>
    <dgm:pt modelId="{B84374CD-628E-4CA6-96A7-75F150ABFBDF}" type="pres">
      <dgm:prSet presAssocID="{AE57FBEB-C8BC-49A6-9E24-EA7C6CA562FE}" presName="gear3" presStyleLbl="node1" presStyleIdx="2" presStyleCnt="3"/>
      <dgm:spPr/>
    </dgm:pt>
    <dgm:pt modelId="{C4AA89EE-9F5F-4C87-A00D-A860F0A3D081}" type="pres">
      <dgm:prSet presAssocID="{AE57FBEB-C8BC-49A6-9E24-EA7C6CA562FE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2A2CD4C-C9F4-4230-9431-461D77CBA5E3}" type="pres">
      <dgm:prSet presAssocID="{AE57FBEB-C8BC-49A6-9E24-EA7C6CA562FE}" presName="gear3srcNode" presStyleLbl="node1" presStyleIdx="2" presStyleCnt="3"/>
      <dgm:spPr/>
    </dgm:pt>
    <dgm:pt modelId="{316D8768-3B5B-4A1D-93BC-6163EE034514}" type="pres">
      <dgm:prSet presAssocID="{AE57FBEB-C8BC-49A6-9E24-EA7C6CA562FE}" presName="gear3dstNode" presStyleLbl="node1" presStyleIdx="2" presStyleCnt="3"/>
      <dgm:spPr/>
    </dgm:pt>
    <dgm:pt modelId="{583364C5-7162-417F-B8B1-403274962256}" type="pres">
      <dgm:prSet presAssocID="{B1C9212C-24F7-422B-94BF-47ED7F3BA7F1}" presName="connector1" presStyleLbl="sibTrans2D1" presStyleIdx="0" presStyleCnt="3"/>
      <dgm:spPr/>
    </dgm:pt>
    <dgm:pt modelId="{68F8659C-434F-40C4-9947-7F4F5380AB3F}" type="pres">
      <dgm:prSet presAssocID="{173987CA-F5A7-4837-A7A6-F75CBA998B23}" presName="connector2" presStyleLbl="sibTrans2D1" presStyleIdx="1" presStyleCnt="3"/>
      <dgm:spPr/>
    </dgm:pt>
    <dgm:pt modelId="{13C400B0-94A1-4065-ADDB-2198A3C29BDA}" type="pres">
      <dgm:prSet presAssocID="{82E14DC4-DB67-4764-950B-E9E0E6DEB9BD}" presName="connector3" presStyleLbl="sibTrans2D1" presStyleIdx="2" presStyleCnt="3"/>
      <dgm:spPr/>
    </dgm:pt>
  </dgm:ptLst>
  <dgm:cxnLst>
    <dgm:cxn modelId="{06129401-DA00-415E-BE92-43CB658800AF}" type="presOf" srcId="{AE57FBEB-C8BC-49A6-9E24-EA7C6CA562FE}" destId="{B84374CD-628E-4CA6-96A7-75F150ABFBDF}" srcOrd="0" destOrd="0" presId="urn:microsoft.com/office/officeart/2005/8/layout/gear1"/>
    <dgm:cxn modelId="{20D2D507-FAC4-4EA4-A386-5F0A5B9CFE8C}" type="presOf" srcId="{82E14DC4-DB67-4764-950B-E9E0E6DEB9BD}" destId="{13C400B0-94A1-4065-ADDB-2198A3C29BDA}" srcOrd="0" destOrd="0" presId="urn:microsoft.com/office/officeart/2005/8/layout/gear1"/>
    <dgm:cxn modelId="{7911071E-B00D-4148-B5F9-D48E7C5F77EA}" type="presOf" srcId="{173987CA-F5A7-4837-A7A6-F75CBA998B23}" destId="{68F8659C-434F-40C4-9947-7F4F5380AB3F}" srcOrd="0" destOrd="0" presId="urn:microsoft.com/office/officeart/2005/8/layout/gear1"/>
    <dgm:cxn modelId="{7C1D2C2C-6D01-4FD4-831F-0966CFCA5101}" type="presOf" srcId="{7BEB7745-A85A-4949-AD20-4F0656395181}" destId="{7524347C-3410-4EBB-BF1B-DD3FE04BE7CA}" srcOrd="0" destOrd="0" presId="urn:microsoft.com/office/officeart/2005/8/layout/gear1"/>
    <dgm:cxn modelId="{CE4AEB37-3AC3-4465-BFDA-9AB531070365}" type="presOf" srcId="{4F83EADC-ACD7-424D-99D8-4E70D94ABB00}" destId="{7972CC4F-254E-4A64-83AE-5EBC63604B3C}" srcOrd="1" destOrd="0" presId="urn:microsoft.com/office/officeart/2005/8/layout/gear1"/>
    <dgm:cxn modelId="{158F9E5A-EA6D-4815-AC8F-7B82A6ED2784}" type="presOf" srcId="{4F83EADC-ACD7-424D-99D8-4E70D94ABB00}" destId="{C5B3710D-C800-4A58-8955-A9A9F96CF215}" srcOrd="0" destOrd="0" presId="urn:microsoft.com/office/officeart/2005/8/layout/gear1"/>
    <dgm:cxn modelId="{36D00E5F-C006-4607-91CE-48FF3DF1EE37}" type="presOf" srcId="{B1C9212C-24F7-422B-94BF-47ED7F3BA7F1}" destId="{583364C5-7162-417F-B8B1-403274962256}" srcOrd="0" destOrd="0" presId="urn:microsoft.com/office/officeart/2005/8/layout/gear1"/>
    <dgm:cxn modelId="{A981BB71-AB95-4E24-8C83-AD426D4EDCF0}" srcId="{7BEB7745-A85A-4949-AD20-4F0656395181}" destId="{ADE0EB09-CEA9-4AAF-B19A-C0F4D1375D9C}" srcOrd="0" destOrd="0" parTransId="{027B8126-2BA7-4975-B408-11DC0D5B06E3}" sibTransId="{B1C9212C-24F7-422B-94BF-47ED7F3BA7F1}"/>
    <dgm:cxn modelId="{38E6FB72-5F1D-4D42-A06E-B483A4F9FF1A}" type="presOf" srcId="{ADE0EB09-CEA9-4AAF-B19A-C0F4D1375D9C}" destId="{00D2B8BA-D104-4E4B-BD3C-7F39B0684586}" srcOrd="1" destOrd="0" presId="urn:microsoft.com/office/officeart/2005/8/layout/gear1"/>
    <dgm:cxn modelId="{78C7EA81-B8E1-4055-BC13-F427E3F551CF}" type="presOf" srcId="{4F83EADC-ACD7-424D-99D8-4E70D94ABB00}" destId="{833B55A1-2127-4DD7-985C-873AC5D1B7F6}" srcOrd="2" destOrd="0" presId="urn:microsoft.com/office/officeart/2005/8/layout/gear1"/>
    <dgm:cxn modelId="{8B94CC8E-CFB7-4999-A471-240103988BF4}" type="presOf" srcId="{AE57FBEB-C8BC-49A6-9E24-EA7C6CA562FE}" destId="{62A2CD4C-C9F4-4230-9431-461D77CBA5E3}" srcOrd="2" destOrd="0" presId="urn:microsoft.com/office/officeart/2005/8/layout/gear1"/>
    <dgm:cxn modelId="{30851FB2-3B36-4F77-9EEB-4DB82DC0926B}" type="presOf" srcId="{ADE0EB09-CEA9-4AAF-B19A-C0F4D1375D9C}" destId="{CF671E82-AEBF-4660-A76A-29065E8F4D39}" srcOrd="2" destOrd="0" presId="urn:microsoft.com/office/officeart/2005/8/layout/gear1"/>
    <dgm:cxn modelId="{3D96F6BA-C769-4333-B8C7-E811D9C84A93}" srcId="{7BEB7745-A85A-4949-AD20-4F0656395181}" destId="{4F83EADC-ACD7-424D-99D8-4E70D94ABB00}" srcOrd="1" destOrd="0" parTransId="{7B5F83FF-6C3D-46C3-A7AA-B8528814ABF8}" sibTransId="{173987CA-F5A7-4837-A7A6-F75CBA998B23}"/>
    <dgm:cxn modelId="{8FE296D0-520E-4D3E-9E73-6BA841FC098C}" srcId="{7BEB7745-A85A-4949-AD20-4F0656395181}" destId="{AE57FBEB-C8BC-49A6-9E24-EA7C6CA562FE}" srcOrd="2" destOrd="0" parTransId="{AC638541-40C1-403C-9E40-0B96F81408B8}" sibTransId="{82E14DC4-DB67-4764-950B-E9E0E6DEB9BD}"/>
    <dgm:cxn modelId="{A567BBD4-7CA7-4B62-A410-41FCA717785C}" type="presOf" srcId="{AE57FBEB-C8BC-49A6-9E24-EA7C6CA562FE}" destId="{C4AA89EE-9F5F-4C87-A00D-A860F0A3D081}" srcOrd="1" destOrd="0" presId="urn:microsoft.com/office/officeart/2005/8/layout/gear1"/>
    <dgm:cxn modelId="{9A3F66E7-7151-406A-8894-D4292729EFC6}" type="presOf" srcId="{AE57FBEB-C8BC-49A6-9E24-EA7C6CA562FE}" destId="{316D8768-3B5B-4A1D-93BC-6163EE034514}" srcOrd="3" destOrd="0" presId="urn:microsoft.com/office/officeart/2005/8/layout/gear1"/>
    <dgm:cxn modelId="{80B18AFC-1D6E-4A0D-B57F-191DA9B4EE96}" type="presOf" srcId="{ADE0EB09-CEA9-4AAF-B19A-C0F4D1375D9C}" destId="{156584D0-B700-4FC6-A1C5-2C37DA4492A8}" srcOrd="0" destOrd="0" presId="urn:microsoft.com/office/officeart/2005/8/layout/gear1"/>
    <dgm:cxn modelId="{E2A4105C-8AE0-474F-85DA-4247DADF0361}" type="presParOf" srcId="{7524347C-3410-4EBB-BF1B-DD3FE04BE7CA}" destId="{156584D0-B700-4FC6-A1C5-2C37DA4492A8}" srcOrd="0" destOrd="0" presId="urn:microsoft.com/office/officeart/2005/8/layout/gear1"/>
    <dgm:cxn modelId="{07C2F8D8-695D-4A44-AB84-FB8FCAFD212C}" type="presParOf" srcId="{7524347C-3410-4EBB-BF1B-DD3FE04BE7CA}" destId="{00D2B8BA-D104-4E4B-BD3C-7F39B0684586}" srcOrd="1" destOrd="0" presId="urn:microsoft.com/office/officeart/2005/8/layout/gear1"/>
    <dgm:cxn modelId="{14B89EB2-1338-40FF-85DB-0CD4FC331132}" type="presParOf" srcId="{7524347C-3410-4EBB-BF1B-DD3FE04BE7CA}" destId="{CF671E82-AEBF-4660-A76A-29065E8F4D39}" srcOrd="2" destOrd="0" presId="urn:microsoft.com/office/officeart/2005/8/layout/gear1"/>
    <dgm:cxn modelId="{F4762E3B-0E99-4932-B943-740E681F45E6}" type="presParOf" srcId="{7524347C-3410-4EBB-BF1B-DD3FE04BE7CA}" destId="{C5B3710D-C800-4A58-8955-A9A9F96CF215}" srcOrd="3" destOrd="0" presId="urn:microsoft.com/office/officeart/2005/8/layout/gear1"/>
    <dgm:cxn modelId="{B6D27652-FB40-40B9-97E5-ED1E1977B610}" type="presParOf" srcId="{7524347C-3410-4EBB-BF1B-DD3FE04BE7CA}" destId="{7972CC4F-254E-4A64-83AE-5EBC63604B3C}" srcOrd="4" destOrd="0" presId="urn:microsoft.com/office/officeart/2005/8/layout/gear1"/>
    <dgm:cxn modelId="{68C0A456-EC2D-4143-AA3C-57C1B06DD63F}" type="presParOf" srcId="{7524347C-3410-4EBB-BF1B-DD3FE04BE7CA}" destId="{833B55A1-2127-4DD7-985C-873AC5D1B7F6}" srcOrd="5" destOrd="0" presId="urn:microsoft.com/office/officeart/2005/8/layout/gear1"/>
    <dgm:cxn modelId="{C5EB9511-17F4-448C-853E-688E79CD66F4}" type="presParOf" srcId="{7524347C-3410-4EBB-BF1B-DD3FE04BE7CA}" destId="{B84374CD-628E-4CA6-96A7-75F150ABFBDF}" srcOrd="6" destOrd="0" presId="urn:microsoft.com/office/officeart/2005/8/layout/gear1"/>
    <dgm:cxn modelId="{B12625A7-175C-4C7E-9801-E51567A2459E}" type="presParOf" srcId="{7524347C-3410-4EBB-BF1B-DD3FE04BE7CA}" destId="{C4AA89EE-9F5F-4C87-A00D-A860F0A3D081}" srcOrd="7" destOrd="0" presId="urn:microsoft.com/office/officeart/2005/8/layout/gear1"/>
    <dgm:cxn modelId="{B93DA483-2324-4954-BAF7-52796642BFAC}" type="presParOf" srcId="{7524347C-3410-4EBB-BF1B-DD3FE04BE7CA}" destId="{62A2CD4C-C9F4-4230-9431-461D77CBA5E3}" srcOrd="8" destOrd="0" presId="urn:microsoft.com/office/officeart/2005/8/layout/gear1"/>
    <dgm:cxn modelId="{77FE784B-B8BE-47A2-A4F3-40D991B7DE70}" type="presParOf" srcId="{7524347C-3410-4EBB-BF1B-DD3FE04BE7CA}" destId="{316D8768-3B5B-4A1D-93BC-6163EE034514}" srcOrd="9" destOrd="0" presId="urn:microsoft.com/office/officeart/2005/8/layout/gear1"/>
    <dgm:cxn modelId="{A6E5F1D2-F813-4D30-AD11-7E4BED9045D8}" type="presParOf" srcId="{7524347C-3410-4EBB-BF1B-DD3FE04BE7CA}" destId="{583364C5-7162-417F-B8B1-403274962256}" srcOrd="10" destOrd="0" presId="urn:microsoft.com/office/officeart/2005/8/layout/gear1"/>
    <dgm:cxn modelId="{3E92B8F9-6670-41BB-A1A9-D103C34004E0}" type="presParOf" srcId="{7524347C-3410-4EBB-BF1B-DD3FE04BE7CA}" destId="{68F8659C-434F-40C4-9947-7F4F5380AB3F}" srcOrd="11" destOrd="0" presId="urn:microsoft.com/office/officeart/2005/8/layout/gear1"/>
    <dgm:cxn modelId="{39C72519-71A5-4849-8B2D-D9E91DC60F1C}" type="presParOf" srcId="{7524347C-3410-4EBB-BF1B-DD3FE04BE7CA}" destId="{13C400B0-94A1-4065-ADDB-2198A3C29BD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584D0-B700-4FC6-A1C5-2C37DA4492A8}">
      <dsp:nvSpPr>
        <dsp:cNvPr id="0" name=""/>
        <dsp:cNvSpPr/>
      </dsp:nvSpPr>
      <dsp:spPr>
        <a:xfrm>
          <a:off x="2460166" y="1581535"/>
          <a:ext cx="1932988" cy="1932988"/>
        </a:xfrm>
        <a:prstGeom prst="gear9">
          <a:avLst/>
        </a:prstGeom>
        <a:noFill/>
        <a:ln w="28575" cap="flat" cmpd="sng" algn="ctr">
          <a:solidFill>
            <a:schemeClr val="bg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/>
        </a:p>
      </dsp:txBody>
      <dsp:txXfrm>
        <a:off x="2848783" y="2034328"/>
        <a:ext cx="1155754" cy="993596"/>
      </dsp:txXfrm>
    </dsp:sp>
    <dsp:sp modelId="{C5B3710D-C800-4A58-8955-A9A9F96CF215}">
      <dsp:nvSpPr>
        <dsp:cNvPr id="0" name=""/>
        <dsp:cNvSpPr/>
      </dsp:nvSpPr>
      <dsp:spPr>
        <a:xfrm>
          <a:off x="1335518" y="1124647"/>
          <a:ext cx="1405809" cy="1405809"/>
        </a:xfrm>
        <a:prstGeom prst="gear6">
          <a:avLst/>
        </a:prstGeom>
        <a:noFill/>
        <a:ln w="762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 dirty="0"/>
        </a:p>
      </dsp:txBody>
      <dsp:txXfrm>
        <a:off x="1689435" y="1480703"/>
        <a:ext cx="697975" cy="693697"/>
      </dsp:txXfrm>
    </dsp:sp>
    <dsp:sp modelId="{B84374CD-628E-4CA6-96A7-75F150ABFBDF}">
      <dsp:nvSpPr>
        <dsp:cNvPr id="0" name=""/>
        <dsp:cNvSpPr/>
      </dsp:nvSpPr>
      <dsp:spPr>
        <a:xfrm rot="20700000">
          <a:off x="2122915" y="154782"/>
          <a:ext cx="1377406" cy="1377406"/>
        </a:xfrm>
        <a:prstGeom prst="gear6">
          <a:avLst/>
        </a:prstGeom>
        <a:noFill/>
        <a:ln w="762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600" b="1" kern="1200" dirty="0"/>
        </a:p>
      </dsp:txBody>
      <dsp:txXfrm rot="-20700000">
        <a:off x="2425021" y="456888"/>
        <a:ext cx="773195" cy="773195"/>
      </dsp:txXfrm>
    </dsp:sp>
    <dsp:sp modelId="{583364C5-7162-417F-B8B1-403274962256}">
      <dsp:nvSpPr>
        <dsp:cNvPr id="0" name=""/>
        <dsp:cNvSpPr/>
      </dsp:nvSpPr>
      <dsp:spPr>
        <a:xfrm>
          <a:off x="2304212" y="1293991"/>
          <a:ext cx="2474224" cy="2474224"/>
        </a:xfrm>
        <a:prstGeom prst="circularArrow">
          <a:avLst>
            <a:gd name="adj1" fmla="val 4688"/>
            <a:gd name="adj2" fmla="val 299029"/>
            <a:gd name="adj3" fmla="val 2497555"/>
            <a:gd name="adj4" fmla="val 1590196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8659C-434F-40C4-9947-7F4F5380AB3F}">
      <dsp:nvSpPr>
        <dsp:cNvPr id="0" name=""/>
        <dsp:cNvSpPr/>
      </dsp:nvSpPr>
      <dsp:spPr>
        <a:xfrm>
          <a:off x="1086552" y="816512"/>
          <a:ext cx="1797679" cy="179767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400B0-94A1-4065-ADDB-2198A3C29BDA}">
      <dsp:nvSpPr>
        <dsp:cNvPr id="0" name=""/>
        <dsp:cNvSpPr/>
      </dsp:nvSpPr>
      <dsp:spPr>
        <a:xfrm>
          <a:off x="1804307" y="-144004"/>
          <a:ext cx="1938259" cy="193825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584D0-B700-4FC6-A1C5-2C37DA4492A8}">
      <dsp:nvSpPr>
        <dsp:cNvPr id="0" name=""/>
        <dsp:cNvSpPr/>
      </dsp:nvSpPr>
      <dsp:spPr>
        <a:xfrm>
          <a:off x="2460166" y="1581535"/>
          <a:ext cx="1932988" cy="1932988"/>
        </a:xfrm>
        <a:prstGeom prst="gear9">
          <a:avLst/>
        </a:prstGeom>
        <a:noFill/>
        <a:ln w="762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/>
        </a:p>
      </dsp:txBody>
      <dsp:txXfrm>
        <a:off x="2848783" y="2034328"/>
        <a:ext cx="1155754" cy="993596"/>
      </dsp:txXfrm>
    </dsp:sp>
    <dsp:sp modelId="{C5B3710D-C800-4A58-8955-A9A9F96CF215}">
      <dsp:nvSpPr>
        <dsp:cNvPr id="0" name=""/>
        <dsp:cNvSpPr/>
      </dsp:nvSpPr>
      <dsp:spPr>
        <a:xfrm>
          <a:off x="1335518" y="1124647"/>
          <a:ext cx="1405809" cy="1405809"/>
        </a:xfrm>
        <a:prstGeom prst="gear6">
          <a:avLst/>
        </a:prstGeom>
        <a:noFill/>
        <a:ln w="28575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100" kern="1200" dirty="0">
            <a:solidFill>
              <a:schemeClr val="bg1">
                <a:lumMod val="50000"/>
              </a:schemeClr>
            </a:solidFill>
          </a:endParaRPr>
        </a:p>
      </dsp:txBody>
      <dsp:txXfrm>
        <a:off x="1689435" y="1480703"/>
        <a:ext cx="697975" cy="693697"/>
      </dsp:txXfrm>
    </dsp:sp>
    <dsp:sp modelId="{B84374CD-628E-4CA6-96A7-75F150ABFBDF}">
      <dsp:nvSpPr>
        <dsp:cNvPr id="0" name=""/>
        <dsp:cNvSpPr/>
      </dsp:nvSpPr>
      <dsp:spPr>
        <a:xfrm rot="20700000">
          <a:off x="2122915" y="154782"/>
          <a:ext cx="1377406" cy="1377406"/>
        </a:xfrm>
        <a:prstGeom prst="gear6">
          <a:avLst/>
        </a:prstGeom>
        <a:noFill/>
        <a:ln w="28575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600" b="1" kern="1200" dirty="0">
            <a:solidFill>
              <a:schemeClr val="bg1">
                <a:lumMod val="50000"/>
              </a:schemeClr>
            </a:solidFill>
          </a:endParaRPr>
        </a:p>
      </dsp:txBody>
      <dsp:txXfrm rot="-20700000">
        <a:off x="2425021" y="456888"/>
        <a:ext cx="773195" cy="773195"/>
      </dsp:txXfrm>
    </dsp:sp>
    <dsp:sp modelId="{583364C5-7162-417F-B8B1-403274962256}">
      <dsp:nvSpPr>
        <dsp:cNvPr id="0" name=""/>
        <dsp:cNvSpPr/>
      </dsp:nvSpPr>
      <dsp:spPr>
        <a:xfrm>
          <a:off x="2304212" y="1293991"/>
          <a:ext cx="2474224" cy="2474224"/>
        </a:xfrm>
        <a:prstGeom prst="circularArrow">
          <a:avLst>
            <a:gd name="adj1" fmla="val 4688"/>
            <a:gd name="adj2" fmla="val 299029"/>
            <a:gd name="adj3" fmla="val 2497555"/>
            <a:gd name="adj4" fmla="val 1590196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8659C-434F-40C4-9947-7F4F5380AB3F}">
      <dsp:nvSpPr>
        <dsp:cNvPr id="0" name=""/>
        <dsp:cNvSpPr/>
      </dsp:nvSpPr>
      <dsp:spPr>
        <a:xfrm>
          <a:off x="1086552" y="816512"/>
          <a:ext cx="1797679" cy="179767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400B0-94A1-4065-ADDB-2198A3C29BDA}">
      <dsp:nvSpPr>
        <dsp:cNvPr id="0" name=""/>
        <dsp:cNvSpPr/>
      </dsp:nvSpPr>
      <dsp:spPr>
        <a:xfrm>
          <a:off x="1804307" y="-144004"/>
          <a:ext cx="1938259" cy="193825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9D0F1-1971-40E2-A9A0-53083675B8A9}" type="datetimeFigureOut">
              <a:rPr lang="zh-CN" altLang="en-US" smtClean="0"/>
              <a:t>2020/6/25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99012-A2E5-4FB8-8F79-4787F9FC57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780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739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放到鄉鎮層級後發現，</a:t>
            </a:r>
            <a:endParaRPr lang="en-US" altLang="zh-TW" dirty="0"/>
          </a:p>
          <a:p>
            <a:r>
              <a:rPr lang="zh-TW" altLang="en-US" dirty="0"/>
              <a:t>只有綜合所得稅、人口密度會影響不同區域的房價</a:t>
            </a:r>
            <a:endParaRPr lang="en-US" altLang="zh-TW" dirty="0"/>
          </a:p>
          <a:p>
            <a:r>
              <a:rPr lang="en-US" altLang="zh-TW" dirty="0"/>
              <a:t>R^2 = 0.8198</a:t>
            </a:r>
          </a:p>
          <a:p>
            <a:r>
              <a:rPr lang="zh-TW" altLang="en-US" dirty="0"/>
              <a:t>殘差沒有空間自相關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186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rho</a:t>
            </a:r>
            <a:r>
              <a:rPr lang="zh-TW" altLang="en-US" dirty="0"/>
              <a:t>一樣不顯著，</a:t>
            </a:r>
            <a:endParaRPr lang="en-US" altLang="zh-TW" dirty="0"/>
          </a:p>
          <a:p>
            <a:r>
              <a:rPr lang="zh-TW" altLang="en-US" dirty="0"/>
              <a:t>比單純</a:t>
            </a:r>
            <a:r>
              <a:rPr lang="en-US" altLang="zh-TW" dirty="0"/>
              <a:t>OLS</a:t>
            </a:r>
            <a:r>
              <a:rPr lang="zh-TW" altLang="en-US" dirty="0"/>
              <a:t>多了火車站、公車站、</a:t>
            </a:r>
            <a:r>
              <a:rPr lang="en-US" altLang="zh-TW" dirty="0"/>
              <a:t>lag</a:t>
            </a:r>
            <a:r>
              <a:rPr lang="zh-TW" altLang="en-US" dirty="0"/>
              <a:t>公車站</a:t>
            </a:r>
            <a:endParaRPr lang="en-US" altLang="zh-TW" dirty="0"/>
          </a:p>
          <a:p>
            <a:r>
              <a:rPr lang="zh-TW" altLang="en-US" dirty="0"/>
              <a:t>直接的自變數之正負號皆與點模型相同</a:t>
            </a:r>
            <a:endParaRPr lang="en-US" altLang="zh-TW" dirty="0"/>
          </a:p>
          <a:p>
            <a:r>
              <a:rPr lang="en-US" altLang="zh-TW" dirty="0"/>
              <a:t>Lag</a:t>
            </a:r>
            <a:r>
              <a:rPr lang="zh-TW" altLang="en-US" dirty="0"/>
              <a:t>公車站以點為單位時是正的，以面為單位時是負的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可能因為點時八百公尺之內都算是鄰居，還算是可以走路到達的範圍內，故影響為正</a:t>
            </a:r>
            <a:r>
              <a:rPr lang="en-US" altLang="zh-TW" dirty="0"/>
              <a:t>;</a:t>
            </a:r>
            <a:r>
              <a:rPr lang="zh-TW" altLang="en-US" dirty="0"/>
              <a:t> 但到鄉鎮層級時，沒人會走那麼遠去坐公車，而公車站數量多的地方多為房價較低的區域，故影響為負</a:t>
            </a:r>
            <a:r>
              <a:rPr lang="en-US" altLang="zh-TW" dirty="0"/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65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因為從模型中發現房子、地區本身的變數足夠解釋房價的變異，</a:t>
            </a:r>
          </a:p>
          <a:p>
            <a:r>
              <a:rPr lang="zh-TW" altLang="en-US" dirty="0"/>
              <a:t>所以鄰居的房價效果</a:t>
            </a:r>
            <a:r>
              <a:rPr lang="en-US" altLang="zh-TW" dirty="0"/>
              <a:t>(rho)</a:t>
            </a:r>
            <a:r>
              <a:rPr lang="zh-TW" altLang="en-US" dirty="0"/>
              <a:t>就不明顯，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也就是說雖然從最一開始的</a:t>
            </a:r>
            <a:r>
              <a:rPr lang="en-US" altLang="zh-TW" dirty="0"/>
              <a:t>Moran‘s</a:t>
            </a:r>
            <a:r>
              <a:rPr lang="zh-TW" altLang="en-US" dirty="0"/>
              <a:t> </a:t>
            </a:r>
            <a:r>
              <a:rPr lang="en-US" altLang="zh-TW" dirty="0"/>
              <a:t>I</a:t>
            </a:r>
            <a:r>
              <a:rPr lang="zh-TW" altLang="en-US" dirty="0"/>
              <a:t>、</a:t>
            </a:r>
            <a:r>
              <a:rPr lang="en-US" altLang="zh-TW" dirty="0"/>
              <a:t>LISA</a:t>
            </a:r>
            <a:r>
              <a:rPr lang="zh-TW" altLang="en-US" dirty="0"/>
              <a:t>可看到房租有空間自相關，</a:t>
            </a:r>
            <a:endParaRPr lang="en-US" altLang="zh-TW" dirty="0"/>
          </a:p>
          <a:p>
            <a:r>
              <a:rPr lang="zh-TW" altLang="en-US" dirty="0"/>
              <a:t>但其實這些空間自相關是來自其他變數的影響，</a:t>
            </a:r>
            <a:endParaRPr lang="en-US" altLang="zh-TW" dirty="0"/>
          </a:p>
          <a:p>
            <a:r>
              <a:rPr lang="zh-TW" altLang="en-US" dirty="0"/>
              <a:t>扣除這些變數的影響後，房租本身不存在空間外溢等空間關係。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這樣的特徵跟我們看到傳染病會在空間中擴散、傳播的特徵不一樣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48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689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78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02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32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分成點跟面來討論</a:t>
            </a:r>
          </a:p>
          <a:p>
            <a:r>
              <a:rPr lang="zh-TW" altLang="en-US" dirty="0"/>
              <a:t>點的話認為房屋本身的特性及其鄰近的特徵會影響房價，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面的話認為地區的特徵會影響房價。</a:t>
            </a:r>
          </a:p>
          <a:p>
            <a:endParaRPr lang="en-US" altLang="zh-TW" dirty="0"/>
          </a:p>
          <a:p>
            <a:r>
              <a:rPr lang="zh-TW" altLang="en-US" dirty="0"/>
              <a:t>之所以要分成點跟面模型來討論是因為點只是從</a:t>
            </a:r>
            <a:r>
              <a:rPr lang="en-US" altLang="zh-TW" dirty="0"/>
              <a:t>591</a:t>
            </a:r>
            <a:r>
              <a:rPr lang="zh-TW" altLang="en-US" dirty="0"/>
              <a:t>抽樣的結果、可能會有所偏誤，</a:t>
            </a:r>
          </a:p>
          <a:p>
            <a:r>
              <a:rPr lang="zh-TW" altLang="en-US" dirty="0"/>
              <a:t>且從不同尺度可能會看到不同的效果，</a:t>
            </a:r>
          </a:p>
          <a:p>
            <a:r>
              <a:rPr lang="zh-TW" altLang="en-US" dirty="0"/>
              <a:t>因此另外將點彙整到面層級。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20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因為從模型中發現房子、地區本身的變數足夠解釋房價的變異，</a:t>
            </a:r>
          </a:p>
          <a:p>
            <a:r>
              <a:rPr lang="zh-TW" altLang="en-US" dirty="0"/>
              <a:t>所以鄰居的房價效果</a:t>
            </a:r>
            <a:r>
              <a:rPr lang="en-US" altLang="zh-TW" dirty="0"/>
              <a:t>(rho)</a:t>
            </a:r>
            <a:r>
              <a:rPr lang="zh-TW" altLang="en-US" dirty="0"/>
              <a:t>就不明顯，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也就是說雖然從最一開始的</a:t>
            </a:r>
            <a:r>
              <a:rPr lang="en-US" altLang="zh-TW" dirty="0"/>
              <a:t>Moran‘s</a:t>
            </a:r>
            <a:r>
              <a:rPr lang="zh-TW" altLang="en-US" dirty="0"/>
              <a:t> </a:t>
            </a:r>
            <a:r>
              <a:rPr lang="en-US" altLang="zh-TW" dirty="0"/>
              <a:t>I</a:t>
            </a:r>
            <a:r>
              <a:rPr lang="zh-TW" altLang="en-US" dirty="0"/>
              <a:t>、</a:t>
            </a:r>
            <a:r>
              <a:rPr lang="en-US" altLang="zh-TW" dirty="0"/>
              <a:t>LISA</a:t>
            </a:r>
            <a:r>
              <a:rPr lang="zh-TW" altLang="en-US" dirty="0"/>
              <a:t>可看到房租有空間自相關，</a:t>
            </a:r>
            <a:endParaRPr lang="en-US" altLang="zh-TW" dirty="0"/>
          </a:p>
          <a:p>
            <a:r>
              <a:rPr lang="zh-TW" altLang="en-US" dirty="0"/>
              <a:t>但其實這些空間自相關是來自其他變數的影響，</a:t>
            </a:r>
            <a:endParaRPr lang="en-US" altLang="zh-TW" dirty="0"/>
          </a:p>
          <a:p>
            <a:r>
              <a:rPr lang="zh-TW" altLang="en-US" dirty="0"/>
              <a:t>扣除這些變數的影響後，房租本身不存在空間外溢等空間關係。</a:t>
            </a:r>
            <a:endParaRPr lang="en-US" altLang="zh-TW" dirty="0"/>
          </a:p>
          <a:p>
            <a:endParaRPr lang="zh-TW" altLang="en-US" dirty="0"/>
          </a:p>
          <a:p>
            <a:r>
              <a:rPr lang="zh-TW" altLang="en-US" dirty="0"/>
              <a:t>這樣的特徵跟我們看到傳染病會在空間中擴散、傳播的特徵不一樣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8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為了能更清楚直覺地呈現變數關係，我們利用標準化分數畫出了文字雲，</a:t>
            </a:r>
            <a:endParaRPr lang="en-US" altLang="zh-TW" dirty="0"/>
          </a:p>
          <a:p>
            <a:r>
              <a:rPr lang="zh-TW" altLang="en-US" dirty="0"/>
              <a:t>表跟文字雲裡的紅色都表示為正向影響，藍色為負向影響。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醫院不符合預期，但從前面可發現醫院較群聚於低房價區域。</a:t>
            </a: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763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Rho</a:t>
            </a:r>
            <a:r>
              <a:rPr lang="zh-TW" altLang="en-US" dirty="0"/>
              <a:t>不顯著，表示房價並沒有空間外溢的效果</a:t>
            </a:r>
          </a:p>
          <a:p>
            <a:endParaRPr lang="en-US" altLang="zh-TW" dirty="0"/>
          </a:p>
          <a:p>
            <a:r>
              <a:rPr lang="en-US" altLang="zh-TW" dirty="0"/>
              <a:t>x</a:t>
            </a:r>
            <a:r>
              <a:rPr lang="zh-TW" altLang="en-US" dirty="0"/>
              <a:t>部分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zh-TW" altLang="en-US" dirty="0"/>
              <a:t>除了公車站以外都符合預期，但從前面的部份可以發現公車站較群聚於低房價區域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Lag x</a:t>
            </a:r>
            <a:r>
              <a:rPr lang="zh-TW" altLang="en-US" dirty="0"/>
              <a:t>部分</a:t>
            </a:r>
            <a:r>
              <a:rPr lang="en-US" altLang="zh-TW" dirty="0"/>
              <a:t>:</a:t>
            </a:r>
            <a:r>
              <a:rPr lang="zh-TW" altLang="en-US" dirty="0"/>
              <a:t> 顯著的話表示鄰近的</a:t>
            </a:r>
            <a:r>
              <a:rPr lang="en-US" altLang="zh-TW" dirty="0"/>
              <a:t>x</a:t>
            </a:r>
            <a:r>
              <a:rPr lang="zh-TW" altLang="en-US" dirty="0"/>
              <a:t>會影響自己的房價，從結果可觀察到其正負號與直接的影響不一定一樣</a:t>
            </a:r>
            <a:r>
              <a:rPr lang="en-US" altLang="zh-TW" dirty="0"/>
              <a:t>(</a:t>
            </a:r>
            <a:r>
              <a:rPr lang="zh-TW" altLang="en-US" dirty="0"/>
              <a:t>休閒娛樂一樣，但公園、公車站都相反</a:t>
            </a:r>
            <a:r>
              <a:rPr lang="en-US" altLang="zh-TW" dirty="0"/>
              <a:t>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99012-A2E5-4FB8-8F79-4787F9FC57A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50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74ACA-53ED-47CF-BD5A-9F77440D18D2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A5790A-EA8F-444A-9ED5-29BEF2F8A1A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62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6C915-C98B-40DC-9998-ABB6AB6E312C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AA892D-5385-42F9-86AA-DEA6EFBF417A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1282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7E5B9-D2DD-4D88-A753-7C09A115C592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F08812-54BD-48D8-8A23-F646B97610B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19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71508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97439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1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09781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15626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725155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4203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6280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70" y="27306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3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587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DAF5E-3FFB-490C-BDE1-9C271A11709F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78D1B9-E284-46BD-9503-7624203496C9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19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84427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017376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4244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8471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806638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1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5616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5290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260293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37169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45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1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2BC6E-7EF1-4DFE-AEC1-14CD6DF6E4D9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E95535-C044-42C9-A051-DD0C33CC3D6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589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70" y="27306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3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138308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88835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038521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213980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23443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608881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1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19589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4478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012478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532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EA9E49-7DEF-4922-93BD-C0532FA87C8D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F6CF7E-A459-432B-B18E-998B46CEF9A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11851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2945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70" y="27306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3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72351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881057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423090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646631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749837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851849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1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147192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40608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2015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0E0E2-9ED8-450F-BA52-8D687A7D254C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538160-2FC8-400C-9BE5-DB6C4D25C52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4435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938673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4589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70" y="27306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3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786073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323690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824870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403842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24494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727986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1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009733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19251"/>
            <a:ext cx="5181600" cy="4557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9982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A225C3-A7D6-4E91-96A6-0BCF3ADC6FA4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803174-507C-486E-A03A-DAC52B8A3A6F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9520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3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595798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098913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8791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70" y="27306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3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3579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768295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322804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213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DC5E5-3C76-4737-B373-D5302FD80F52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1657B-4BA8-497A-B2D8-EE31D2C52087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095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70" y="27306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3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82C7E-B11C-4BEA-A652-0E434FCFCED9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EB5681-40EC-4E47-B50C-3B2BD7D99F5A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912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FB9EF-1B24-486B-89DA-C56D5C788C70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5C7D64-FCEA-4382-9FA2-21B573A68D9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398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  <a14:imgEffect>
                      <a14:brightnessContrast bright="-6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1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6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E1AE4D9-1887-43CD-90C1-5CDFF2038F92}" type="datetimeFigureOut">
              <a:rPr lang="zh-TW" altLang="en-US"/>
              <a:pPr>
                <a:defRPr/>
              </a:pPr>
              <a:t>2020/6/25</a:t>
            </a:fld>
            <a:endParaRPr lang="zh-TW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60"/>
            <a:ext cx="411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60"/>
            <a:ext cx="274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DDC30FC-75F9-4958-8076-23A14C2D9985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  <a14:imgEffect>
                      <a14:brightnessContrast bright="-6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1416864" y="358616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www.1ppt.com/jiaoan/  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100" dirty="0">
                <a:solidFill>
                  <a:schemeClr val="bg2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00" dirty="0">
                <a:solidFill>
                  <a:schemeClr val="bg2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chemeClr val="bg2"/>
              </a:solidFill>
              <a:latin typeface="Calibri"/>
              <a:ea typeface="宋体"/>
            </a:endParaRPr>
          </a:p>
        </p:txBody>
      </p:sp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>
            <a:fillRect/>
          </a:stretch>
        </p:blipFill>
        <p:spPr bwMode="auto">
          <a:xfrm>
            <a:off x="0" y="0"/>
            <a:ext cx="12192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矩形 7"/>
          <p:cNvSpPr>
            <a:spLocks noChangeArrowheads="1"/>
          </p:cNvSpPr>
          <p:nvPr userDrawn="1"/>
        </p:nvSpPr>
        <p:spPr bwMode="auto">
          <a:xfrm>
            <a:off x="0" y="0"/>
            <a:ext cx="12192000" cy="4159250"/>
          </a:xfrm>
          <a:prstGeom prst="rect">
            <a:avLst/>
          </a:prstGeom>
          <a:solidFill>
            <a:srgbClr val="354B5E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2" name="矩形 8"/>
          <p:cNvSpPr>
            <a:spLocks noChangeArrowheads="1"/>
          </p:cNvSpPr>
          <p:nvPr userDrawn="1"/>
        </p:nvSpPr>
        <p:spPr bwMode="auto">
          <a:xfrm>
            <a:off x="0" y="4087820"/>
            <a:ext cx="12192000" cy="7143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53" name="圆角矩形 9"/>
          <p:cNvSpPr>
            <a:spLocks noChangeAspect="1" noChangeArrowheads="1"/>
          </p:cNvSpPr>
          <p:nvPr userDrawn="1"/>
        </p:nvSpPr>
        <p:spPr bwMode="auto">
          <a:xfrm>
            <a:off x="5556251" y="3586163"/>
            <a:ext cx="1079500" cy="1079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307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1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  <a14:imgEffect>
                      <a14:brightnessContrast bright="-6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6"/>
          <p:cNvGrpSpPr>
            <a:grpSpLocks/>
          </p:cNvGrpSpPr>
          <p:nvPr userDrawn="1"/>
        </p:nvGrpSpPr>
        <p:grpSpPr bwMode="auto">
          <a:xfrm>
            <a:off x="479427" y="692150"/>
            <a:ext cx="179388" cy="630238"/>
            <a:chOff x="0" y="0"/>
            <a:chExt cx="180000" cy="630000"/>
          </a:xfrm>
        </p:grpSpPr>
        <p:sp>
          <p:nvSpPr>
            <p:cNvPr id="3075" name="圆角矩形 7"/>
            <p:cNvSpPr>
              <a:spLocks noChangeArrowheads="1"/>
            </p:cNvSpPr>
            <p:nvPr userDrawn="1"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76" name="圆角矩形 8"/>
            <p:cNvSpPr>
              <a:spLocks noChangeArrowheads="1"/>
            </p:cNvSpPr>
            <p:nvPr userDrawn="1"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77" name="圆角矩形 9"/>
            <p:cNvSpPr>
              <a:spLocks noChangeArrowheads="1"/>
            </p:cNvSpPr>
            <p:nvPr userDrawn="1"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4099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410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1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  <a14:imgEffect>
                      <a14:brightnessContrast bright="-6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矩形 7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54B5E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00" name="矩形 8"/>
          <p:cNvSpPr>
            <a:spLocks noChangeArrowheads="1"/>
          </p:cNvSpPr>
          <p:nvPr userDrawn="1"/>
        </p:nvSpPr>
        <p:spPr bwMode="auto">
          <a:xfrm>
            <a:off x="7872413" y="1809750"/>
            <a:ext cx="4319587" cy="32385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25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5126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1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  <a14:imgEffect>
                      <a14:brightnessContrast bright="-6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6"/>
          <p:cNvGrpSpPr>
            <a:grpSpLocks/>
          </p:cNvGrpSpPr>
          <p:nvPr userDrawn="1"/>
        </p:nvGrpSpPr>
        <p:grpSpPr bwMode="auto">
          <a:xfrm>
            <a:off x="479427" y="692150"/>
            <a:ext cx="179388" cy="630238"/>
            <a:chOff x="0" y="0"/>
            <a:chExt cx="180000" cy="630000"/>
          </a:xfrm>
        </p:grpSpPr>
        <p:sp>
          <p:nvSpPr>
            <p:cNvPr id="5123" name="圆角矩形 7"/>
            <p:cNvSpPr>
              <a:spLocks noChangeArrowheads="1"/>
            </p:cNvSpPr>
            <p:nvPr userDrawn="1"/>
          </p:nvSpPr>
          <p:spPr bwMode="auto">
            <a:xfrm>
              <a:off x="0" y="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24" name="圆角矩形 8"/>
            <p:cNvSpPr>
              <a:spLocks noChangeArrowheads="1"/>
            </p:cNvSpPr>
            <p:nvPr userDrawn="1"/>
          </p:nvSpPr>
          <p:spPr bwMode="auto">
            <a:xfrm>
              <a:off x="0" y="22534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25" name="圆角矩形 9"/>
            <p:cNvSpPr>
              <a:spLocks noChangeArrowheads="1"/>
            </p:cNvSpPr>
            <p:nvPr userDrawn="1"/>
          </p:nvSpPr>
          <p:spPr bwMode="auto">
            <a:xfrm>
              <a:off x="0" y="450680"/>
              <a:ext cx="180000" cy="17932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4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614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1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colorTemperature colorTemp="4700"/>
                    </a14:imgEffect>
                    <a14:imgEffect>
                      <a14:brightnessContrast bright="-6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19251"/>
            <a:ext cx="10515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zh-CN"/>
              <a:t>单击此处编辑母版文本样式</a:t>
            </a:r>
          </a:p>
          <a:p>
            <a:pPr lvl="1"/>
            <a:r>
              <a:rPr lang="zh-TW" altLang="zh-CN"/>
              <a:t>第二级</a:t>
            </a:r>
          </a:p>
          <a:p>
            <a:pPr lvl="2"/>
            <a:r>
              <a:rPr lang="zh-TW" altLang="zh-CN"/>
              <a:t>第三级</a:t>
            </a:r>
          </a:p>
          <a:p>
            <a:pPr lvl="3"/>
            <a:r>
              <a:rPr lang="zh-TW" altLang="zh-CN"/>
              <a:t>第四级</a:t>
            </a:r>
          </a:p>
          <a:p>
            <a:pPr lvl="4"/>
            <a:r>
              <a:rPr lang="zh-TW" altLang="zh-CN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Segoe UI Light" pitchFamily="2" charset="0"/>
          <a:ea typeface="微软雅黑 Light" pitchFamily="2" charset="-122"/>
        </a:defRPr>
      </a:lvl9pPr>
    </p:titleStyle>
    <p:bodyStyle>
      <a:lvl1pPr marL="228600" indent="-228600" algn="l" rtl="0" eaLnBrk="0" fontAlgn="base" hangingPunct="0">
        <a:lnSpc>
          <a:spcPct val="125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5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5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5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24.png"/><Relationship Id="rId10" Type="http://schemas.openxmlformats.org/officeDocument/2006/relationships/diagramQuickStyle" Target="../diagrams/quickStyle2.xml"/><Relationship Id="rId4" Type="http://schemas.microsoft.com/office/2007/relationships/hdphoto" Target="../media/hdphoto5.wdp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6"/>
          <p:cNvSpPr>
            <a:spLocks noGrp="1"/>
          </p:cNvSpPr>
          <p:nvPr>
            <p:ph type="ctrTitle" idx="4294967295"/>
          </p:nvPr>
        </p:nvSpPr>
        <p:spPr>
          <a:xfrm>
            <a:off x="839787" y="1501715"/>
            <a:ext cx="10512425" cy="1450975"/>
          </a:xfrm>
        </p:spPr>
        <p:txBody>
          <a:bodyPr anchor="b"/>
          <a:lstStyle/>
          <a:p>
            <a:pPr algn="ctr" eaLnBrk="1" hangingPunct="1"/>
            <a:r>
              <a:rPr lang="zh-TW" altLang="en-US" sz="6000" b="1" dirty="0">
                <a:solidFill>
                  <a:schemeClr val="bg1"/>
                </a:solidFill>
              </a:rPr>
              <a:t>誰主導了租金？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4339" name="文本框 10"/>
          <p:cNvSpPr txBox="1">
            <a:spLocks noChangeArrowheads="1"/>
          </p:cNvSpPr>
          <p:nvPr/>
        </p:nvSpPr>
        <p:spPr bwMode="auto">
          <a:xfrm>
            <a:off x="4642725" y="4956175"/>
            <a:ext cx="29065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rgbClr val="354B5E"/>
                </a:solidFill>
              </a:rPr>
              <a:t>YOUR COMPANY NAME</a:t>
            </a:r>
            <a:endParaRPr lang="zh-CN" altLang="en-US" sz="2000" dirty="0">
              <a:solidFill>
                <a:srgbClr val="354B5E"/>
              </a:solidFill>
            </a:endParaRPr>
          </a:p>
        </p:txBody>
      </p:sp>
      <p:sp>
        <p:nvSpPr>
          <p:cNvPr id="14340" name="文本框 12"/>
          <p:cNvSpPr txBox="1">
            <a:spLocks noChangeArrowheads="1"/>
          </p:cNvSpPr>
          <p:nvPr/>
        </p:nvSpPr>
        <p:spPr bwMode="auto">
          <a:xfrm>
            <a:off x="513222" y="3059347"/>
            <a:ext cx="10512425" cy="36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chemeClr val="bg1"/>
                </a:solidFill>
              </a:rPr>
              <a:t>https://annieliao.shinyapps.io/Final_Project/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64AC8F-44B8-40DD-BBF4-84D6D0EC9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" r="24604"/>
          <a:stretch/>
        </p:blipFill>
        <p:spPr>
          <a:xfrm>
            <a:off x="6355215" y="5459934"/>
            <a:ext cx="590416" cy="59041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269E02-61CF-4281-A94A-905569978A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" r="104"/>
          <a:stretch/>
        </p:blipFill>
        <p:spPr>
          <a:xfrm>
            <a:off x="5421774" y="5459934"/>
            <a:ext cx="590416" cy="59041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5B1FE9-B91B-4798-88B8-63DBC30681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9823" y="5459934"/>
            <a:ext cx="590416" cy="590416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9" name="文本框 5">
            <a:extLst>
              <a:ext uri="{FF2B5EF4-FFF2-40B4-BE49-F238E27FC236}">
                <a16:creationId xmlns:a16="http://schemas.microsoft.com/office/drawing/2014/main" id="{7B55449E-06C1-4C92-B543-B62621592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518" y="4956175"/>
            <a:ext cx="47429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chemeClr val="bg1"/>
                </a:solidFill>
                <a:latin typeface="+mj-ea"/>
                <a:ea typeface="+mj-ea"/>
              </a:rPr>
              <a:t>G10</a:t>
            </a:r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组</a:t>
            </a:r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員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：</a:t>
            </a:r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廖晧宇</a:t>
            </a:r>
            <a:r>
              <a:rPr lang="en-US" altLang="zh-TW" sz="2000" dirty="0">
                <a:solidFill>
                  <a:schemeClr val="bg1"/>
                </a:solidFill>
                <a:latin typeface="+mj-ea"/>
                <a:ea typeface="+mj-ea"/>
              </a:rPr>
              <a:t>/   </a:t>
            </a:r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劉怡慧   </a:t>
            </a:r>
            <a:r>
              <a:rPr lang="en-US" altLang="zh-TW" sz="200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zh-TW" altLang="en-US" sz="2000" dirty="0">
                <a:solidFill>
                  <a:schemeClr val="bg1"/>
                </a:solidFill>
                <a:latin typeface="+mj-ea"/>
                <a:ea typeface="+mj-ea"/>
              </a:rPr>
              <a:t>謝澤星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圆角矩形 3">
            <a:extLst>
              <a:ext uri="{FF2B5EF4-FFF2-40B4-BE49-F238E27FC236}">
                <a16:creationId xmlns:a16="http://schemas.microsoft.com/office/drawing/2014/main" id="{D0FF9651-5719-4CE1-AF2E-8BF7AD6FD9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" y="3496095"/>
            <a:ext cx="6888982" cy="478628"/>
          </a:xfrm>
          <a:prstGeom prst="rect">
            <a:avLst/>
          </a:prstGeom>
          <a:solidFill>
            <a:schemeClr val="accent5">
              <a:lumMod val="60000"/>
              <a:lumOff val="40000"/>
              <a:alpha val="69804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1" name="圆角矩形 3">
            <a:extLst>
              <a:ext uri="{FF2B5EF4-FFF2-40B4-BE49-F238E27FC236}">
                <a16:creationId xmlns:a16="http://schemas.microsoft.com/office/drawing/2014/main" id="{E88FB0A2-5A49-4DBF-9132-C5BFD774A6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30817" y="4160125"/>
            <a:ext cx="3561184" cy="478628"/>
          </a:xfrm>
          <a:prstGeom prst="rect">
            <a:avLst/>
          </a:prstGeom>
          <a:solidFill>
            <a:srgbClr val="D74B4B">
              <a:alpha val="69804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2" name="文本框 12">
            <a:extLst>
              <a:ext uri="{FF2B5EF4-FFF2-40B4-BE49-F238E27FC236}">
                <a16:creationId xmlns:a16="http://schemas.microsoft.com/office/drawing/2014/main" id="{D0330DA6-8D57-4E2B-B075-FA9F397F9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3528481"/>
            <a:ext cx="6888982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bg1"/>
                </a:solidFill>
              </a:rPr>
              <a:t>假說與樣本資料特</a:t>
            </a:r>
            <a:r>
              <a:rPr lang="zh-TW" altLang="en-US" dirty="0">
                <a:solidFill>
                  <a:schemeClr val="bg1"/>
                </a:solidFill>
              </a:rPr>
              <a:t>徵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B8D18B-6971-4286-BA40-A2CA8365B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0817" y="4197300"/>
            <a:ext cx="3561183" cy="404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Aft>
                <a:spcPts val="800"/>
              </a:spcAft>
            </a:pPr>
            <a:r>
              <a:rPr lang="zh-CN" altLang="en-US" dirty="0">
                <a:solidFill>
                  <a:schemeClr val="bg1"/>
                </a:solidFill>
              </a:rPr>
              <a:t>驗證結果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3600" dirty="0"/>
              <a:t>租屋房價的空間特徵</a:t>
            </a:r>
            <a:r>
              <a:rPr lang="en-US" altLang="zh-TW" sz="3600" dirty="0"/>
              <a:t>…</a:t>
            </a:r>
            <a:endParaRPr lang="zh-CN" altLang="en-US" sz="3600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Sample Data  Sample Data  Sample Data  Sample Data  Sample Data  Sample Data  Sample Data  Sample Data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sp>
        <p:nvSpPr>
          <p:cNvPr id="12" name="圆角矩形 3">
            <a:extLst>
              <a:ext uri="{FF2B5EF4-FFF2-40B4-BE49-F238E27FC236}">
                <a16:creationId xmlns:a16="http://schemas.microsoft.com/office/drawing/2014/main" id="{F08A2335-CC1D-4705-B72C-1CF606C5F0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2625025"/>
            <a:ext cx="539751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4" name="圆角矩形 4">
            <a:extLst>
              <a:ext uri="{FF2B5EF4-FFF2-40B4-BE49-F238E27FC236}">
                <a16:creationId xmlns:a16="http://schemas.microsoft.com/office/drawing/2014/main" id="{E4984936-7736-4474-B748-8EDF05609A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4112578"/>
            <a:ext cx="539751" cy="541338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CA733462-0B9A-4B2C-806E-A4B4F80DA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5" y="2623437"/>
            <a:ext cx="23968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accent2"/>
                </a:solidFill>
              </a:rPr>
              <a:t>房屋與</a:t>
            </a:r>
            <a:r>
              <a:rPr lang="en-US" altLang="zh-TW" dirty="0">
                <a:solidFill>
                  <a:schemeClr val="accent2"/>
                </a:solidFill>
              </a:rPr>
              <a:t>POI</a:t>
            </a:r>
            <a:r>
              <a:rPr lang="zh-TW" altLang="en-US" dirty="0">
                <a:solidFill>
                  <a:schemeClr val="accent2"/>
                </a:solidFill>
              </a:rPr>
              <a:t>的群聚關係</a:t>
            </a:r>
          </a:p>
          <a:p>
            <a:pPr eaLnBrk="1" hangingPunct="1"/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7" name="文本框 8">
            <a:extLst>
              <a:ext uri="{FF2B5EF4-FFF2-40B4-BE49-F238E27FC236}">
                <a16:creationId xmlns:a16="http://schemas.microsoft.com/office/drawing/2014/main" id="{540F946C-A797-43B2-AA9C-23E320810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5" y="2991746"/>
            <a:ext cx="100209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火車站、捷運站、休閒設施、公園更群聚於</a:t>
            </a:r>
            <a:r>
              <a:rPr lang="zh-TW" altLang="en-US" sz="1600" b="1" dirty="0">
                <a:solidFill>
                  <a:srgbClr val="CC0000"/>
                </a:solidFill>
              </a:rPr>
              <a:t>高房價的房屋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公車站、學校、醫院更群聚於</a:t>
            </a:r>
            <a:r>
              <a:rPr lang="zh-TW" altLang="en-US" sz="1600" b="1" dirty="0">
                <a:solidFill>
                  <a:srgbClr val="354B5E"/>
                </a:solidFill>
              </a:rPr>
              <a:t>低房價的房屋</a:t>
            </a: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7BA5C678-1E8F-48DF-B14F-386674B21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5" y="4112578"/>
            <a:ext cx="2723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rgbClr val="354B5E"/>
                </a:solidFill>
              </a:rPr>
              <a:t>房價有顯著的空間自相關</a:t>
            </a:r>
          </a:p>
        </p:txBody>
      </p:sp>
      <p:sp>
        <p:nvSpPr>
          <p:cNvPr id="22" name="文本框 8">
            <a:extLst>
              <a:ext uri="{FF2B5EF4-FFF2-40B4-BE49-F238E27FC236}">
                <a16:creationId xmlns:a16="http://schemas.microsoft.com/office/drawing/2014/main" id="{ACDDE2C3-B6F1-4DA6-9281-00FFFB96E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4" y="4480887"/>
            <a:ext cx="10020949" cy="41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台北市中心為高房價群聚，淡水區、三芝區為低房價群聚區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72B8A05-E11C-48F1-B54F-30F32A2ADD51}"/>
              </a:ext>
            </a:extLst>
          </p:cNvPr>
          <p:cNvSpPr/>
          <p:nvPr/>
        </p:nvSpPr>
        <p:spPr>
          <a:xfrm>
            <a:off x="8403285" y="2927622"/>
            <a:ext cx="378871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b="1" dirty="0"/>
              <a:t>租房價格之可能影響因子</a:t>
            </a:r>
            <a:endParaRPr lang="en-US" altLang="zh-TW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b="1" dirty="0"/>
              <a:t>回歸模式</a:t>
            </a:r>
            <a:endParaRPr lang="en-US" altLang="zh-TW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    (Hierarchical) Linear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    Spatial Durbin Model</a:t>
            </a: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8FDB7099-FD15-4310-920B-42CC02C82A37}"/>
              </a:ext>
            </a:extLst>
          </p:cNvPr>
          <p:cNvSpPr/>
          <p:nvPr/>
        </p:nvSpPr>
        <p:spPr bwMode="auto">
          <a:xfrm>
            <a:off x="7551730" y="3505200"/>
            <a:ext cx="573096" cy="27362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74B4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54B408C-E520-4817-B7F6-590118D03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9B068F0-60EB-4F23-B5C6-FD9CF8C7DCE1}"/>
              </a:ext>
            </a:extLst>
          </p:cNvPr>
          <p:cNvSpPr/>
          <p:nvPr/>
        </p:nvSpPr>
        <p:spPr bwMode="auto">
          <a:xfrm>
            <a:off x="2307102" y="-34066"/>
            <a:ext cx="4162571" cy="349812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74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83B53FCA-1700-4258-B73D-B3677139AE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73208" y="1788031"/>
            <a:ext cx="2618791" cy="3514524"/>
          </a:xfrm>
          <a:prstGeom prst="rect">
            <a:avLst/>
          </a:prstGeom>
          <a:solidFill>
            <a:srgbClr val="D74B4B">
              <a:alpha val="69804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5362" name="文本框 9"/>
          <p:cNvSpPr txBox="1">
            <a:spLocks noChangeArrowheads="1"/>
          </p:cNvSpPr>
          <p:nvPr/>
        </p:nvSpPr>
        <p:spPr bwMode="auto">
          <a:xfrm>
            <a:off x="9573208" y="2544054"/>
            <a:ext cx="240188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TW" sz="5400" dirty="0">
                <a:solidFill>
                  <a:schemeClr val="bg1"/>
                </a:solidFill>
                <a:latin typeface="Segoe UI Light" panose="020B0502040204020203" pitchFamily="34" charset="0"/>
              </a:rPr>
              <a:t>PART</a:t>
            </a:r>
          </a:p>
          <a:p>
            <a:pPr algn="r" eaLnBrk="1" hangingPunct="1"/>
            <a:r>
              <a:rPr lang="en-US" altLang="zh-TW" sz="5400" dirty="0">
                <a:solidFill>
                  <a:schemeClr val="bg1"/>
                </a:solidFill>
                <a:latin typeface="Segoe UI Light" panose="020B0502040204020203" pitchFamily="34" charset="0"/>
              </a:rPr>
              <a:t>TWO</a:t>
            </a:r>
            <a:endParaRPr lang="zh-TW" altLang="en-US" sz="5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11" name="圖片 7">
            <a:extLst>
              <a:ext uri="{FF2B5EF4-FFF2-40B4-BE49-F238E27FC236}">
                <a16:creationId xmlns:a16="http://schemas.microsoft.com/office/drawing/2014/main" id="{FBC67A6D-C9B8-4E24-A660-959EBFB95A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BD1925"/>
              </a:clrFrom>
              <a:clrTo>
                <a:srgbClr val="BD1925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53" t="16985" r="19135" b="11178"/>
          <a:stretch/>
        </p:blipFill>
        <p:spPr>
          <a:xfrm>
            <a:off x="200707" y="693305"/>
            <a:ext cx="2556769" cy="2239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圖片 4">
            <a:extLst>
              <a:ext uri="{FF2B5EF4-FFF2-40B4-BE49-F238E27FC236}">
                <a16:creationId xmlns:a16="http://schemas.microsoft.com/office/drawing/2014/main" id="{129DA811-6AAE-484A-B23F-331AC23821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BD1925"/>
              </a:clrFrom>
              <a:clrTo>
                <a:srgbClr val="BD1925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8" t="4169" r="16080" b="10158"/>
          <a:stretch/>
        </p:blipFill>
        <p:spPr>
          <a:xfrm>
            <a:off x="3016584" y="1522249"/>
            <a:ext cx="2991775" cy="26855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圖片 5">
            <a:extLst>
              <a:ext uri="{FF2B5EF4-FFF2-40B4-BE49-F238E27FC236}">
                <a16:creationId xmlns:a16="http://schemas.microsoft.com/office/drawing/2014/main" id="{243D533A-4A1B-4E22-A08B-628432BF8C7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BD1925"/>
              </a:clrFrom>
              <a:clrTo>
                <a:srgbClr val="BD1925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57" b="26514"/>
          <a:stretch/>
        </p:blipFill>
        <p:spPr>
          <a:xfrm>
            <a:off x="7159799" y="2007434"/>
            <a:ext cx="1989644" cy="63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" name="圖片 3">
            <a:extLst>
              <a:ext uri="{FF2B5EF4-FFF2-40B4-BE49-F238E27FC236}">
                <a16:creationId xmlns:a16="http://schemas.microsoft.com/office/drawing/2014/main" id="{5F283B46-FD39-418E-83FE-863762554AB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BD1925"/>
              </a:clrFrom>
              <a:clrTo>
                <a:srgbClr val="BD1925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28332" r="6219" b="24437"/>
          <a:stretch/>
        </p:blipFill>
        <p:spPr>
          <a:xfrm>
            <a:off x="6225269" y="693305"/>
            <a:ext cx="2295525" cy="1029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aphicFrame>
        <p:nvGraphicFramePr>
          <p:cNvPr id="8" name="图示 1">
            <a:extLst>
              <a:ext uri="{FF2B5EF4-FFF2-40B4-BE49-F238E27FC236}">
                <a16:creationId xmlns:a16="http://schemas.microsoft.com/office/drawing/2014/main" id="{6DD502E2-1D00-4331-A6DE-9D4B728A4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230295"/>
              </p:ext>
            </p:extLst>
          </p:nvPr>
        </p:nvGraphicFramePr>
        <p:xfrm>
          <a:off x="4753458" y="3043206"/>
          <a:ext cx="5271785" cy="3514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文字方塊 15">
            <a:extLst>
              <a:ext uri="{FF2B5EF4-FFF2-40B4-BE49-F238E27FC236}">
                <a16:creationId xmlns:a16="http://schemas.microsoft.com/office/drawing/2014/main" id="{F4976C5F-F53E-4DC3-B62F-6A627DF9E3D6}"/>
              </a:ext>
            </a:extLst>
          </p:cNvPr>
          <p:cNvSpPr txBox="1"/>
          <p:nvPr/>
        </p:nvSpPr>
        <p:spPr>
          <a:xfrm>
            <a:off x="7747838" y="5050476"/>
            <a:ext cx="8002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理解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r>
              <a:rPr lang="zh-CN" altLang="en-US" sz="2400" b="1" dirty="0">
                <a:solidFill>
                  <a:schemeClr val="bg1"/>
                </a:solidFill>
              </a:rPr>
              <a:t>原因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文字方塊 15">
            <a:extLst>
              <a:ext uri="{FF2B5EF4-FFF2-40B4-BE49-F238E27FC236}">
                <a16:creationId xmlns:a16="http://schemas.microsoft.com/office/drawing/2014/main" id="{C4FFC023-A130-4275-B9BE-20801E1E01FE}"/>
              </a:ext>
            </a:extLst>
          </p:cNvPr>
          <p:cNvSpPr txBox="1"/>
          <p:nvPr/>
        </p:nvSpPr>
        <p:spPr>
          <a:xfrm>
            <a:off x="6433629" y="4369581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觀察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現象</a:t>
            </a:r>
            <a:endParaRPr lang="zh-TW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102FE324-D526-4998-A6DB-2BA485921268}"/>
              </a:ext>
            </a:extLst>
          </p:cNvPr>
          <p:cNvSpPr txBox="1"/>
          <p:nvPr/>
        </p:nvSpPr>
        <p:spPr>
          <a:xfrm>
            <a:off x="7222841" y="3385454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發想</a:t>
            </a:r>
          </a:p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假說</a:t>
            </a:r>
          </a:p>
        </p:txBody>
      </p:sp>
    </p:spTree>
    <p:extLst>
      <p:ext uri="{BB962C8B-B14F-4D97-AF65-F5344CB8AC3E}">
        <p14:creationId xmlns:p14="http://schemas.microsoft.com/office/powerpoint/2010/main" val="145517421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TW" sz="3600" dirty="0"/>
              <a:t>Methods: </a:t>
            </a:r>
            <a:endParaRPr lang="zh-CN" altLang="en-US" sz="3600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Verification    Verification    Verification    Verification    Verification    Verification    Verification    Verification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sp>
        <p:nvSpPr>
          <p:cNvPr id="12" name="圆角矩形 3">
            <a:extLst>
              <a:ext uri="{FF2B5EF4-FFF2-40B4-BE49-F238E27FC236}">
                <a16:creationId xmlns:a16="http://schemas.microsoft.com/office/drawing/2014/main" id="{F08A2335-CC1D-4705-B72C-1CF606C5F0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2015425"/>
            <a:ext cx="539751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4" name="圆角矩形 4">
            <a:extLst>
              <a:ext uri="{FF2B5EF4-FFF2-40B4-BE49-F238E27FC236}">
                <a16:creationId xmlns:a16="http://schemas.microsoft.com/office/drawing/2014/main" id="{E4984936-7736-4474-B748-8EDF05609A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3502978"/>
            <a:ext cx="539751" cy="541338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CA733462-0B9A-4B2C-806E-A4B4F80DA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5" y="2013837"/>
            <a:ext cx="646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accent2"/>
                </a:solidFill>
              </a:rPr>
              <a:t>模型</a:t>
            </a:r>
          </a:p>
          <a:p>
            <a:pPr eaLnBrk="1" hangingPunct="1"/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7" name="文本框 8">
            <a:extLst>
              <a:ext uri="{FF2B5EF4-FFF2-40B4-BE49-F238E27FC236}">
                <a16:creationId xmlns:a16="http://schemas.microsoft.com/office/drawing/2014/main" id="{540F946C-A797-43B2-AA9C-23E320810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5" y="2382146"/>
            <a:ext cx="10020949" cy="78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依尺度來分</a:t>
            </a:r>
            <a:r>
              <a:rPr lang="en-US" altLang="zh-TW" sz="1600" dirty="0"/>
              <a:t>: </a:t>
            </a:r>
            <a:r>
              <a:rPr lang="zh-TW" altLang="en-US" sz="1600" dirty="0"/>
              <a:t>房屋 </a:t>
            </a:r>
            <a:r>
              <a:rPr lang="en-US" altLang="zh-TW" sz="1600" dirty="0"/>
              <a:t>(</a:t>
            </a:r>
            <a:r>
              <a:rPr lang="zh-TW" altLang="en-US" sz="1600" dirty="0"/>
              <a:t>點</a:t>
            </a:r>
            <a:r>
              <a:rPr lang="en-US" altLang="zh-TW" sz="1600" dirty="0"/>
              <a:t>)</a:t>
            </a:r>
            <a:r>
              <a:rPr lang="zh-TW" altLang="en-US" sz="1600" dirty="0"/>
              <a:t>、鄉鎮層級 </a:t>
            </a:r>
            <a:r>
              <a:rPr lang="en-US" altLang="zh-TW" sz="1600" dirty="0"/>
              <a:t>(</a:t>
            </a:r>
            <a:r>
              <a:rPr lang="zh-TW" altLang="en-US" sz="1600" dirty="0"/>
              <a:t>面</a:t>
            </a:r>
            <a:r>
              <a:rPr lang="en-US" altLang="zh-TW" sz="1600" dirty="0"/>
              <a:t>)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依迴歸模型來分</a:t>
            </a:r>
            <a:r>
              <a:rPr lang="en-US" altLang="zh-TW" sz="1600" dirty="0"/>
              <a:t>: </a:t>
            </a:r>
            <a:r>
              <a:rPr lang="zh-TW" altLang="en-US" sz="1600" dirty="0"/>
              <a:t>一般迴歸、空間迴歸</a:t>
            </a: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7BA5C678-1E8F-48DF-B14F-386674B21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5" y="3502978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rgbClr val="354B5E"/>
                </a:solidFill>
              </a:rPr>
              <a:t>空間鄰近定義</a:t>
            </a:r>
          </a:p>
        </p:txBody>
      </p:sp>
      <p:sp>
        <p:nvSpPr>
          <p:cNvPr id="22" name="文本框 8">
            <a:extLst>
              <a:ext uri="{FF2B5EF4-FFF2-40B4-BE49-F238E27FC236}">
                <a16:creationId xmlns:a16="http://schemas.microsoft.com/office/drawing/2014/main" id="{ACDDE2C3-B6F1-4DA6-9281-00FFFB96E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5" y="5426112"/>
            <a:ext cx="10020949" cy="78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應變數</a:t>
            </a:r>
            <a:r>
              <a:rPr lang="en-US" altLang="zh-TW" sz="1600" dirty="0"/>
              <a:t>: </a:t>
            </a:r>
            <a:r>
              <a:rPr lang="zh-TW" altLang="en-US" sz="1600" dirty="0"/>
              <a:t>每坪房價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自變數</a:t>
            </a:r>
            <a:r>
              <a:rPr lang="en-US" altLang="zh-TW" sz="1600" dirty="0"/>
              <a:t>: </a:t>
            </a:r>
            <a:r>
              <a:rPr lang="zh-TW" altLang="en-US" sz="1600" dirty="0"/>
              <a:t>房屋特徵、生活機能、區域層級變數</a:t>
            </a:r>
          </a:p>
        </p:txBody>
      </p:sp>
      <p:sp>
        <p:nvSpPr>
          <p:cNvPr id="20" name="圆角矩形 3">
            <a:extLst>
              <a:ext uri="{FF2B5EF4-FFF2-40B4-BE49-F238E27FC236}">
                <a16:creationId xmlns:a16="http://schemas.microsoft.com/office/drawing/2014/main" id="{DBA10CFA-67BC-45A1-93F7-DCE2D275C6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199" y="4997273"/>
            <a:ext cx="539751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3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C2ADC6E9-87D2-4F51-B1F6-2F400D1F3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4" y="4995685"/>
            <a:ext cx="646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accent2"/>
                </a:solidFill>
              </a:rPr>
              <a:t>變數</a:t>
            </a:r>
          </a:p>
          <a:p>
            <a:pPr eaLnBrk="1" hangingPunct="1"/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23" name="文本框 8">
            <a:extLst>
              <a:ext uri="{FF2B5EF4-FFF2-40B4-BE49-F238E27FC236}">
                <a16:creationId xmlns:a16="http://schemas.microsoft.com/office/drawing/2014/main" id="{31FF2C6F-12E4-4A86-ABED-C4D27C9CE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295" y="3825247"/>
            <a:ext cx="10020949" cy="78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點</a:t>
            </a:r>
            <a:r>
              <a:rPr lang="en-US" altLang="zh-TW" sz="1600" dirty="0"/>
              <a:t>: 800 </a:t>
            </a:r>
            <a:r>
              <a:rPr lang="zh-TW" altLang="en-US" sz="1600" dirty="0"/>
              <a:t>公尺以內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面</a:t>
            </a:r>
            <a:r>
              <a:rPr lang="en-US" altLang="zh-TW" sz="1600" dirty="0"/>
              <a:t>: Queen</a:t>
            </a:r>
          </a:p>
        </p:txBody>
      </p:sp>
      <p:pic>
        <p:nvPicPr>
          <p:cNvPr id="24" name="圖片 5">
            <a:extLst>
              <a:ext uri="{FF2B5EF4-FFF2-40B4-BE49-F238E27FC236}">
                <a16:creationId xmlns:a16="http://schemas.microsoft.com/office/drawing/2014/main" id="{4CF393A1-0194-458B-9951-6520D68DB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28" y="2285300"/>
            <a:ext cx="5296298" cy="3601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3298285-418F-4757-8A05-20BBFFF50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7E7D19C-E9F9-4B8D-AA19-F4874D59B8E6}"/>
              </a:ext>
            </a:extLst>
          </p:cNvPr>
          <p:cNvSpPr/>
          <p:nvPr/>
        </p:nvSpPr>
        <p:spPr bwMode="auto">
          <a:xfrm>
            <a:off x="6539228" y="-23925"/>
            <a:ext cx="1853658" cy="339576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485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" y="0"/>
            <a:ext cx="12185542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 rot="20555301">
            <a:off x="6775444" y="2310584"/>
            <a:ext cx="4313401" cy="3511231"/>
          </a:xfrm>
          <a:prstGeom prst="rect">
            <a:avLst/>
          </a:prstGeom>
          <a:solidFill>
            <a:schemeClr val="accent1"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3600" dirty="0"/>
              <a:t>影響房價的可能因子</a:t>
            </a:r>
            <a:endParaRPr lang="zh-CN" altLang="en-US" sz="3600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Hypothesis  Hypothesis  Hypothesis</a:t>
            </a:r>
            <a:r>
              <a:rPr lang="zh-CN" altLang="en-US" sz="1400" dirty="0">
                <a:solidFill>
                  <a:srgbClr val="BFBFBF"/>
                </a:solidFill>
              </a:rPr>
              <a:t>  </a:t>
            </a:r>
            <a:r>
              <a:rPr lang="en-US" altLang="zh-CN" sz="1400" dirty="0">
                <a:solidFill>
                  <a:srgbClr val="BFBFBF"/>
                </a:solidFill>
              </a:rPr>
              <a:t>Hypothesis</a:t>
            </a:r>
            <a:r>
              <a:rPr lang="zh-CN" altLang="en-US" sz="1400" dirty="0">
                <a:solidFill>
                  <a:srgbClr val="BFBFBF"/>
                </a:solidFill>
              </a:rPr>
              <a:t>  </a:t>
            </a:r>
            <a:r>
              <a:rPr lang="en-US" altLang="zh-CN" sz="1400" dirty="0">
                <a:solidFill>
                  <a:srgbClr val="BFBFBF"/>
                </a:solidFill>
              </a:rPr>
              <a:t>Hypothesis  Hypothesis  Hypothesis  Hypothesis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sp>
        <p:nvSpPr>
          <p:cNvPr id="16388" name="圆角矩形 3"/>
          <p:cNvSpPr>
            <a:spLocks noChangeAspect="1" noChangeArrowheads="1"/>
          </p:cNvSpPr>
          <p:nvPr/>
        </p:nvSpPr>
        <p:spPr bwMode="auto">
          <a:xfrm>
            <a:off x="838200" y="2177350"/>
            <a:ext cx="539751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6389" name="圆角矩形 4"/>
          <p:cNvSpPr>
            <a:spLocks noChangeAspect="1" noChangeArrowheads="1"/>
          </p:cNvSpPr>
          <p:nvPr/>
        </p:nvSpPr>
        <p:spPr bwMode="auto">
          <a:xfrm>
            <a:off x="838200" y="3664903"/>
            <a:ext cx="539751" cy="541338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6391" name="文本框 7"/>
          <p:cNvSpPr txBox="1">
            <a:spLocks noChangeArrowheads="1"/>
          </p:cNvSpPr>
          <p:nvPr/>
        </p:nvSpPr>
        <p:spPr bwMode="auto">
          <a:xfrm>
            <a:off x="1528755" y="2175762"/>
            <a:ext cx="18004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accent2"/>
                </a:solidFill>
              </a:rPr>
              <a:t>房屋自身條件：</a:t>
            </a:r>
          </a:p>
          <a:p>
            <a:pPr eaLnBrk="1" hangingPunct="1"/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6392" name="文本框 8"/>
          <p:cNvSpPr txBox="1">
            <a:spLocks noChangeArrowheads="1"/>
          </p:cNvSpPr>
          <p:nvPr/>
        </p:nvSpPr>
        <p:spPr bwMode="auto">
          <a:xfrm>
            <a:off x="1528755" y="2544071"/>
            <a:ext cx="100209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總坪數</a:t>
            </a:r>
            <a:r>
              <a:rPr lang="zh-CN" altLang="en-US" sz="1600" dirty="0"/>
              <a:t>、</a:t>
            </a:r>
            <a:r>
              <a:rPr lang="zh-TW" altLang="en-US" sz="1600" dirty="0"/>
              <a:t>樓層、是否頂樓加蓋</a:t>
            </a:r>
            <a:r>
              <a:rPr lang="zh-CN" altLang="en-US" sz="1600" dirty="0"/>
              <a:t>、</a:t>
            </a:r>
            <a:r>
              <a:rPr lang="zh-TW" altLang="en-US" sz="1600" dirty="0"/>
              <a:t>是否為電梯大廈</a:t>
            </a:r>
          </a:p>
        </p:txBody>
      </p:sp>
      <p:sp>
        <p:nvSpPr>
          <p:cNvPr id="16393" name="文本框 9"/>
          <p:cNvSpPr txBox="1">
            <a:spLocks noChangeArrowheads="1"/>
          </p:cNvSpPr>
          <p:nvPr/>
        </p:nvSpPr>
        <p:spPr bwMode="auto">
          <a:xfrm>
            <a:off x="1528755" y="3664903"/>
            <a:ext cx="2954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rgbClr val="354B5E"/>
                </a:solidFill>
              </a:rPr>
              <a:t>周邊步行可及的生活機能：</a:t>
            </a:r>
          </a:p>
        </p:txBody>
      </p:sp>
      <p:sp>
        <p:nvSpPr>
          <p:cNvPr id="12" name="圆角矩形 3">
            <a:extLst>
              <a:ext uri="{FF2B5EF4-FFF2-40B4-BE49-F238E27FC236}">
                <a16:creationId xmlns:a16="http://schemas.microsoft.com/office/drawing/2014/main" id="{16FE4918-4177-407A-96F5-A934C93C0C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5155632"/>
            <a:ext cx="539751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3</a:t>
            </a:r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2109771D-F304-480B-BF0B-39FACA9EB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5" y="5154044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accent2"/>
                </a:solidFill>
              </a:rPr>
              <a:t>地區自身條件：</a:t>
            </a: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80D8D211-580A-4D55-AFA2-71746E9FF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5" y="5522353"/>
            <a:ext cx="10020949" cy="41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平均綜合所得稅</a:t>
            </a:r>
            <a:r>
              <a:rPr lang="zh-CN" altLang="en-US" sz="1600" dirty="0"/>
              <a:t>、</a:t>
            </a:r>
            <a:r>
              <a:rPr lang="zh-TW" altLang="en-US" sz="1600" dirty="0"/>
              <a:t>人口密度</a:t>
            </a:r>
            <a:r>
              <a:rPr lang="zh-CN" altLang="en-US" sz="1600" dirty="0"/>
              <a:t>、</a:t>
            </a:r>
            <a:r>
              <a:rPr lang="zh-TW" altLang="en-US" sz="1600" dirty="0"/>
              <a:t>犯罪率</a:t>
            </a:r>
            <a:r>
              <a:rPr lang="zh-CN" altLang="en-US" sz="1600" dirty="0"/>
              <a:t>、</a:t>
            </a:r>
            <a:r>
              <a:rPr lang="zh-TW" altLang="en-US" sz="1600" dirty="0"/>
              <a:t>商業用地比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4022AE95-B16A-42A3-9C9D-CA73899C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4" y="4033212"/>
            <a:ext cx="10020949" cy="41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車站、便利商店、休閒設施、醫院、學校、公園數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C28839-A073-4E76-81C3-8D56E26971B8}"/>
              </a:ext>
            </a:extLst>
          </p:cNvPr>
          <p:cNvGrpSpPr/>
          <p:nvPr/>
        </p:nvGrpSpPr>
        <p:grpSpPr>
          <a:xfrm>
            <a:off x="7145020" y="2490458"/>
            <a:ext cx="3200400" cy="3200400"/>
            <a:chOff x="8153400" y="3254375"/>
            <a:chExt cx="3200400" cy="3200400"/>
          </a:xfrm>
        </p:grpSpPr>
        <p:sp>
          <p:nvSpPr>
            <p:cNvPr id="17" name="橢圓 5">
              <a:extLst>
                <a:ext uri="{FF2B5EF4-FFF2-40B4-BE49-F238E27FC236}">
                  <a16:creationId xmlns:a16="http://schemas.microsoft.com/office/drawing/2014/main" id="{A0136CF8-008B-4B89-B9AF-189564580C2D}"/>
                </a:ext>
              </a:extLst>
            </p:cNvPr>
            <p:cNvSpPr/>
            <p:nvPr/>
          </p:nvSpPr>
          <p:spPr>
            <a:xfrm>
              <a:off x="8153400" y="3254375"/>
              <a:ext cx="3200400" cy="3200400"/>
            </a:xfrm>
            <a:prstGeom prst="ellipse">
              <a:avLst/>
            </a:prstGeom>
            <a:solidFill>
              <a:srgbClr val="FFC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8" name="圖片 3">
              <a:extLst>
                <a:ext uri="{FF2B5EF4-FFF2-40B4-BE49-F238E27FC236}">
                  <a16:creationId xmlns:a16="http://schemas.microsoft.com/office/drawing/2014/main" id="{ADBE8386-7FAD-43ED-B294-64365F4AF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346" y="4649448"/>
              <a:ext cx="504596" cy="504596"/>
            </a:xfrm>
            <a:prstGeom prst="rect">
              <a:avLst/>
            </a:prstGeom>
          </p:spPr>
        </p:pic>
        <p:grpSp>
          <p:nvGrpSpPr>
            <p:cNvPr id="19" name="群組 11">
              <a:extLst>
                <a:ext uri="{FF2B5EF4-FFF2-40B4-BE49-F238E27FC236}">
                  <a16:creationId xmlns:a16="http://schemas.microsoft.com/office/drawing/2014/main" id="{73CBB136-6D05-4D2F-ABFC-AB3FF84AA39A}"/>
                </a:ext>
              </a:extLst>
            </p:cNvPr>
            <p:cNvGrpSpPr/>
            <p:nvPr/>
          </p:nvGrpSpPr>
          <p:grpSpPr>
            <a:xfrm>
              <a:off x="8600635" y="3642246"/>
              <a:ext cx="2310957" cy="2473686"/>
              <a:chOff x="8258573" y="2687063"/>
              <a:chExt cx="2310957" cy="2473686"/>
            </a:xfrm>
          </p:grpSpPr>
          <p:pic>
            <p:nvPicPr>
              <p:cNvPr id="20" name="圖片 4">
                <a:extLst>
                  <a:ext uri="{FF2B5EF4-FFF2-40B4-BE49-F238E27FC236}">
                    <a16:creationId xmlns:a16="http://schemas.microsoft.com/office/drawing/2014/main" id="{210BF2F4-AD33-4EA5-A68B-802BFF1C4E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0910" y="3264365"/>
                <a:ext cx="505142" cy="505142"/>
              </a:xfrm>
              <a:prstGeom prst="rect">
                <a:avLst/>
              </a:prstGeom>
            </p:spPr>
          </p:pic>
          <p:pic>
            <p:nvPicPr>
              <p:cNvPr id="21" name="圖片 6">
                <a:extLst>
                  <a:ext uri="{FF2B5EF4-FFF2-40B4-BE49-F238E27FC236}">
                    <a16:creationId xmlns:a16="http://schemas.microsoft.com/office/drawing/2014/main" id="{68DFE82C-7A8B-40A1-89B7-42C8B4159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322365" y="4244562"/>
                <a:ext cx="535705" cy="535705"/>
              </a:xfrm>
              <a:prstGeom prst="rect">
                <a:avLst/>
              </a:prstGeom>
            </p:spPr>
          </p:pic>
          <p:pic>
            <p:nvPicPr>
              <p:cNvPr id="22" name="圖片 7">
                <a:extLst>
                  <a:ext uri="{FF2B5EF4-FFF2-40B4-BE49-F238E27FC236}">
                    <a16:creationId xmlns:a16="http://schemas.microsoft.com/office/drawing/2014/main" id="{7506BD2F-9EB9-473E-8399-78F46A8D2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77431" y="4113109"/>
                <a:ext cx="792099" cy="594074"/>
              </a:xfrm>
              <a:prstGeom prst="rect">
                <a:avLst/>
              </a:prstGeom>
            </p:spPr>
          </p:pic>
          <p:pic>
            <p:nvPicPr>
              <p:cNvPr id="23" name="圖片 8">
                <a:extLst>
                  <a:ext uri="{FF2B5EF4-FFF2-40B4-BE49-F238E27FC236}">
                    <a16:creationId xmlns:a16="http://schemas.microsoft.com/office/drawing/2014/main" id="{482F15C8-156A-40BD-9FFE-DEF1B8C3B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284" y="2687063"/>
                <a:ext cx="430399" cy="430399"/>
              </a:xfrm>
              <a:prstGeom prst="rect">
                <a:avLst/>
              </a:prstGeom>
            </p:spPr>
          </p:pic>
          <p:pic>
            <p:nvPicPr>
              <p:cNvPr id="25" name="圖片 9">
                <a:extLst>
                  <a:ext uri="{FF2B5EF4-FFF2-40B4-BE49-F238E27FC236}">
                    <a16:creationId xmlns:a16="http://schemas.microsoft.com/office/drawing/2014/main" id="{5C8A36FF-636D-42FC-B245-905BC0922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8843" y="4730350"/>
                <a:ext cx="430399" cy="430399"/>
              </a:xfrm>
              <a:prstGeom prst="rect">
                <a:avLst/>
              </a:prstGeom>
            </p:spPr>
          </p:pic>
          <p:pic>
            <p:nvPicPr>
              <p:cNvPr id="26" name="圖片 10">
                <a:extLst>
                  <a:ext uri="{FF2B5EF4-FFF2-40B4-BE49-F238E27FC236}">
                    <a16:creationId xmlns:a16="http://schemas.microsoft.com/office/drawing/2014/main" id="{0DB4FC0D-4CC6-42B6-9A1F-E2D8212D8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8573" y="3342482"/>
                <a:ext cx="493711" cy="493711"/>
              </a:xfrm>
              <a:prstGeom prst="rect">
                <a:avLst/>
              </a:prstGeom>
            </p:spPr>
          </p:pic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0BA0362C-624D-4C1C-B18F-1CD1FB2394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5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96DD031-0811-42F9-9E55-F7EF6C2A5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056B19A-54C9-4535-A0AB-9904FDCF92E8}"/>
              </a:ext>
            </a:extLst>
          </p:cNvPr>
          <p:cNvSpPr/>
          <p:nvPr/>
        </p:nvSpPr>
        <p:spPr bwMode="auto">
          <a:xfrm>
            <a:off x="6539228" y="-23925"/>
            <a:ext cx="1853658" cy="339576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97382" y="434336"/>
            <a:ext cx="11790777" cy="6305068"/>
            <a:chOff x="197382" y="434336"/>
            <a:chExt cx="11790777" cy="630506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382" y="434336"/>
              <a:ext cx="11790777" cy="6305068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197383" y="1071126"/>
              <a:ext cx="1279726" cy="539355"/>
            </a:xfrm>
            <a:prstGeom prst="rect">
              <a:avLst/>
            </a:prstGeom>
            <a:noFill/>
            <a:ln w="5715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190923" y="447674"/>
            <a:ext cx="11797235" cy="6291729"/>
            <a:chOff x="729610" y="605545"/>
            <a:chExt cx="11258550" cy="59626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610" y="605545"/>
              <a:ext cx="11258550" cy="5962650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1826891" y="1209459"/>
              <a:ext cx="1279726" cy="539355"/>
            </a:xfrm>
            <a:prstGeom prst="rect">
              <a:avLst/>
            </a:prstGeom>
            <a:noFill/>
            <a:ln w="5715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10228906" y="534921"/>
            <a:ext cx="1600658" cy="461665"/>
          </a:xfrm>
          <a:prstGeom prst="rect">
            <a:avLst/>
          </a:prstGeom>
          <a:solidFill>
            <a:srgbClr val="BD00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Shiny app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28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/>
              <a:t>點 </a:t>
            </a:r>
            <a:r>
              <a:rPr lang="en-US" altLang="zh-TW" sz="3600" dirty="0"/>
              <a:t>Hierarchical Linear Model (HLM) </a:t>
            </a:r>
            <a:endParaRPr lang="zh-CN" altLang="en-US" sz="3600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Verification    Verification    Verification    Verification    Verification    Verification    Verification    Verification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pic>
        <p:nvPicPr>
          <p:cNvPr id="44" name="圖片 6">
            <a:extLst>
              <a:ext uri="{FF2B5EF4-FFF2-40B4-BE49-F238E27FC236}">
                <a16:creationId xmlns:a16="http://schemas.microsoft.com/office/drawing/2014/main" id="{F98B4F3E-E475-42E8-A430-F55CC958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138" y="1716344"/>
            <a:ext cx="7802235" cy="4778869"/>
          </a:xfrm>
          <a:prstGeom prst="rect">
            <a:avLst/>
          </a:prstGeom>
        </p:spPr>
      </p:pic>
      <p:pic>
        <p:nvPicPr>
          <p:cNvPr id="45" name="圖片 7">
            <a:extLst>
              <a:ext uri="{FF2B5EF4-FFF2-40B4-BE49-F238E27FC236}">
                <a16:creationId xmlns:a16="http://schemas.microsoft.com/office/drawing/2014/main" id="{C4A6055E-B348-4B0D-816B-07D894C794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3" t="16985" r="19135" b="11178"/>
          <a:stretch/>
        </p:blipFill>
        <p:spPr>
          <a:xfrm>
            <a:off x="838200" y="2983663"/>
            <a:ext cx="2556769" cy="2239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2C9DEC55-0B9A-46DC-B65B-C398186FC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C120A2C7-BB91-4F1D-8D64-67457F478C52}"/>
              </a:ext>
            </a:extLst>
          </p:cNvPr>
          <p:cNvSpPr/>
          <p:nvPr/>
        </p:nvSpPr>
        <p:spPr bwMode="auto">
          <a:xfrm>
            <a:off x="6539228" y="-23925"/>
            <a:ext cx="1853658" cy="339576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8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/>
              <a:t>點 </a:t>
            </a:r>
            <a:r>
              <a:rPr lang="en-US" altLang="zh-TW" sz="3600" dirty="0"/>
              <a:t>Spatial Durbin Model (SDM)</a:t>
            </a:r>
            <a:endParaRPr lang="zh-CN" altLang="en-US" sz="3600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Verification    Verification    Verification    Verification    Verification    Verification    Verification    Verification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pic>
        <p:nvPicPr>
          <p:cNvPr id="7" name="圖片 2">
            <a:extLst>
              <a:ext uri="{FF2B5EF4-FFF2-40B4-BE49-F238E27FC236}">
                <a16:creationId xmlns:a16="http://schemas.microsoft.com/office/drawing/2014/main" id="{2EC051F8-49EC-4669-822C-521771A86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86" y="1628774"/>
            <a:ext cx="6668914" cy="5044635"/>
          </a:xfrm>
          <a:prstGeom prst="rect">
            <a:avLst/>
          </a:prstGeom>
        </p:spPr>
      </p:pic>
      <p:pic>
        <p:nvPicPr>
          <p:cNvPr id="8" name="圖片 4">
            <a:extLst>
              <a:ext uri="{FF2B5EF4-FFF2-40B4-BE49-F238E27FC236}">
                <a16:creationId xmlns:a16="http://schemas.microsoft.com/office/drawing/2014/main" id="{8E651873-FDFE-4038-BEEC-D8CD16F737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8" t="4169" r="16080" b="10158"/>
          <a:stretch/>
        </p:blipFill>
        <p:spPr>
          <a:xfrm>
            <a:off x="838200" y="2808301"/>
            <a:ext cx="2991775" cy="2685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7D54B60-9497-403B-99CC-3A0364E69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8C1041-0B46-443F-8F9D-7EB26E3B0C08}"/>
              </a:ext>
            </a:extLst>
          </p:cNvPr>
          <p:cNvSpPr/>
          <p:nvPr/>
        </p:nvSpPr>
        <p:spPr bwMode="auto">
          <a:xfrm>
            <a:off x="6539228" y="-23925"/>
            <a:ext cx="1853658" cy="339576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61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/>
              <a:t>面 </a:t>
            </a:r>
            <a:r>
              <a:rPr lang="en-US" altLang="zh-CN" sz="3600" dirty="0"/>
              <a:t>Linear Model</a:t>
            </a:r>
            <a:endParaRPr lang="zh-CN" altLang="en-US" sz="3600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Verification    Verification    Verification    Verification    Verification    Verification    Verification    Verification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pic>
        <p:nvPicPr>
          <p:cNvPr id="9" name="圖片 5">
            <a:extLst>
              <a:ext uri="{FF2B5EF4-FFF2-40B4-BE49-F238E27FC236}">
                <a16:creationId xmlns:a16="http://schemas.microsoft.com/office/drawing/2014/main" id="{7A9414B2-42BD-4B0B-9897-51086692B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57" b="26514"/>
          <a:stretch/>
        </p:blipFill>
        <p:spPr>
          <a:xfrm>
            <a:off x="838200" y="1956987"/>
            <a:ext cx="3438525" cy="1102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4">
            <a:extLst>
              <a:ext uri="{FF2B5EF4-FFF2-40B4-BE49-F238E27FC236}">
                <a16:creationId xmlns:a16="http://schemas.microsoft.com/office/drawing/2014/main" id="{CEB321DF-957A-4B5D-8D30-CD80920B4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429000"/>
            <a:ext cx="8439149" cy="23669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35B3C7-1347-47B1-9FF8-B4C68E087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3175190-1EE4-49C4-879D-BC20FA247D90}"/>
              </a:ext>
            </a:extLst>
          </p:cNvPr>
          <p:cNvSpPr/>
          <p:nvPr/>
        </p:nvSpPr>
        <p:spPr bwMode="auto">
          <a:xfrm>
            <a:off x="6539228" y="-23925"/>
            <a:ext cx="1853658" cy="339576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103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/>
              <a:t>面 </a:t>
            </a:r>
            <a:r>
              <a:rPr lang="en-US" altLang="zh-TW" sz="3600" dirty="0"/>
              <a:t>Spatial Durbin Model (SDM)</a:t>
            </a:r>
            <a:endParaRPr lang="zh-CN" altLang="en-US" sz="3600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Verification    Verification    Verification    Verification    Verification    Verification    Verification    Verification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D0F27218-3F47-41DF-8D8C-2A4859474C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28332" r="6219" b="24437"/>
          <a:stretch/>
        </p:blipFill>
        <p:spPr>
          <a:xfrm>
            <a:off x="838201" y="1692806"/>
            <a:ext cx="2000250" cy="8968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圖片 2">
            <a:extLst>
              <a:ext uri="{FF2B5EF4-FFF2-40B4-BE49-F238E27FC236}">
                <a16:creationId xmlns:a16="http://schemas.microsoft.com/office/drawing/2014/main" id="{CF87CA2E-101D-420D-A1C1-427374E25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5478"/>
            <a:ext cx="7802235" cy="40352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63E012-5260-48BB-9604-9B36A95EC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29AABBB-F0D2-4F96-8924-F7A1718A536E}"/>
              </a:ext>
            </a:extLst>
          </p:cNvPr>
          <p:cNvSpPr/>
          <p:nvPr/>
        </p:nvSpPr>
        <p:spPr bwMode="auto">
          <a:xfrm>
            <a:off x="6539228" y="-23925"/>
            <a:ext cx="1853658" cy="339576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660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/>
              <a:t>Summary</a:t>
            </a:r>
            <a:endParaRPr lang="zh-CN" altLang="en-US" sz="3600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Verification    Verification    Verification    Verification    Verification    Verification    Verification    Verification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sp>
        <p:nvSpPr>
          <p:cNvPr id="9" name="圆角矩形 3">
            <a:extLst>
              <a:ext uri="{FF2B5EF4-FFF2-40B4-BE49-F238E27FC236}">
                <a16:creationId xmlns:a16="http://schemas.microsoft.com/office/drawing/2014/main" id="{320432AC-2675-48D8-B9DE-67D60DBA84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2196400"/>
            <a:ext cx="539751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0" name="圆角矩形 4">
            <a:extLst>
              <a:ext uri="{FF2B5EF4-FFF2-40B4-BE49-F238E27FC236}">
                <a16:creationId xmlns:a16="http://schemas.microsoft.com/office/drawing/2014/main" id="{FA7A3BCB-3B94-4A5F-B7DD-B34A9BE9DA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3683953"/>
            <a:ext cx="539751" cy="541338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7F9E3141-E2FD-404A-BE29-C3B575557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4" y="2281609"/>
            <a:ext cx="8494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accent2"/>
                </a:solidFill>
              </a:rPr>
              <a:t>台北市、新北市的獨立套房租金僅與房屋特性、周圍生活機能、所在區域特性有關</a:t>
            </a:r>
          </a:p>
        </p:txBody>
      </p:sp>
      <p:sp>
        <p:nvSpPr>
          <p:cNvPr id="13" name="文本框 9">
            <a:extLst>
              <a:ext uri="{FF2B5EF4-FFF2-40B4-BE49-F238E27FC236}">
                <a16:creationId xmlns:a16="http://schemas.microsoft.com/office/drawing/2014/main" id="{1936CF70-AA0C-4564-8FF6-85F3C07C8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4" y="3769956"/>
            <a:ext cx="2723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rgbClr val="354B5E"/>
                </a:solidFill>
              </a:rPr>
              <a:t>租金不存在空間外溢效果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96DD031-0811-42F9-9E55-F7EF6C2A5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056B19A-54C9-4535-A0AB-9904FDCF92E8}"/>
              </a:ext>
            </a:extLst>
          </p:cNvPr>
          <p:cNvSpPr/>
          <p:nvPr/>
        </p:nvSpPr>
        <p:spPr bwMode="auto">
          <a:xfrm>
            <a:off x="6539228" y="-23925"/>
            <a:ext cx="1853658" cy="339576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8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83B53FCA-1700-4258-B73D-B3677139AE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73208" y="1788031"/>
            <a:ext cx="2618791" cy="3514524"/>
          </a:xfrm>
          <a:prstGeom prst="rect">
            <a:avLst/>
          </a:prstGeom>
          <a:solidFill>
            <a:srgbClr val="D74B4B">
              <a:alpha val="69804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800" dirty="0">
              <a:solidFill>
                <a:srgbClr val="FFFFFF"/>
              </a:solidFill>
            </a:endParaRPr>
          </a:p>
        </p:txBody>
      </p:sp>
      <p:sp>
        <p:nvSpPr>
          <p:cNvPr id="15362" name="文本框 9"/>
          <p:cNvSpPr txBox="1">
            <a:spLocks noChangeArrowheads="1"/>
          </p:cNvSpPr>
          <p:nvPr/>
        </p:nvSpPr>
        <p:spPr bwMode="auto">
          <a:xfrm>
            <a:off x="9573208" y="2544054"/>
            <a:ext cx="240188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TW" sz="5400" dirty="0">
                <a:solidFill>
                  <a:schemeClr val="bg1"/>
                </a:solidFill>
                <a:latin typeface="Segoe UI Light" panose="020B0502040204020203" pitchFamily="34" charset="0"/>
              </a:rPr>
              <a:t>PART</a:t>
            </a:r>
          </a:p>
          <a:p>
            <a:pPr algn="r" eaLnBrk="1" hangingPunct="1"/>
            <a:r>
              <a:rPr lang="en-US" altLang="zh-TW" sz="5400" dirty="0">
                <a:solidFill>
                  <a:schemeClr val="bg1"/>
                </a:solidFill>
                <a:latin typeface="Segoe UI Light" panose="020B0502040204020203" pitchFamily="34" charset="0"/>
              </a:rPr>
              <a:t>ONE</a:t>
            </a:r>
            <a:endParaRPr lang="zh-TW" altLang="en-US" sz="5400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sp>
        <p:nvSpPr>
          <p:cNvPr id="5" name="文字方塊 15">
            <a:extLst>
              <a:ext uri="{FF2B5EF4-FFF2-40B4-BE49-F238E27FC236}">
                <a16:creationId xmlns:a16="http://schemas.microsoft.com/office/drawing/2014/main" id="{54682CEC-499F-45A2-BB38-BE9827B6E2D7}"/>
              </a:ext>
            </a:extLst>
          </p:cNvPr>
          <p:cNvSpPr txBox="1"/>
          <p:nvPr/>
        </p:nvSpPr>
        <p:spPr>
          <a:xfrm>
            <a:off x="229871" y="1256385"/>
            <a:ext cx="5277407" cy="873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bg1"/>
                </a:solidFill>
              </a:rPr>
              <a:t>假說 </a:t>
            </a:r>
            <a:r>
              <a:rPr lang="en-US" altLang="zh-TW" dirty="0">
                <a:solidFill>
                  <a:schemeClr val="bg1"/>
                </a:solidFill>
              </a:rPr>
              <a:t>1</a:t>
            </a:r>
            <a:r>
              <a:rPr lang="zh-TW" altLang="en-US" dirty="0">
                <a:solidFill>
                  <a:schemeClr val="bg1"/>
                </a:solidFill>
              </a:rPr>
              <a:t>：鄰近房價互相影響，空間外溢效果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bg1"/>
                </a:solidFill>
              </a:rPr>
              <a:t>假說 </a:t>
            </a:r>
            <a:r>
              <a:rPr lang="en-US" altLang="zh-TW" dirty="0">
                <a:solidFill>
                  <a:schemeClr val="bg1"/>
                </a:solidFill>
              </a:rPr>
              <a:t>2</a:t>
            </a:r>
            <a:r>
              <a:rPr lang="zh-TW" altLang="en-US" dirty="0">
                <a:solidFill>
                  <a:schemeClr val="bg1"/>
                </a:solidFill>
              </a:rPr>
              <a:t>：房價由自身條件解釋，無空間外溢效果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6DD502E2-1D00-4331-A6DE-9D4B728A4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9221579"/>
              </p:ext>
            </p:extLst>
          </p:nvPr>
        </p:nvGraphicFramePr>
        <p:xfrm>
          <a:off x="3512068" y="1788031"/>
          <a:ext cx="5271785" cy="3514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文字方塊 15">
            <a:extLst>
              <a:ext uri="{FF2B5EF4-FFF2-40B4-BE49-F238E27FC236}">
                <a16:creationId xmlns:a16="http://schemas.microsoft.com/office/drawing/2014/main" id="{C28F2796-F35B-4DAE-B381-52C3010D198A}"/>
              </a:ext>
            </a:extLst>
          </p:cNvPr>
          <p:cNvSpPr txBox="1"/>
          <p:nvPr/>
        </p:nvSpPr>
        <p:spPr>
          <a:xfrm>
            <a:off x="1246977" y="3114406"/>
            <a:ext cx="324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bg1"/>
                </a:solidFill>
              </a:rPr>
              <a:t>房屋與周邊設施的位置關係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TW" altLang="en-US" dirty="0">
                <a:solidFill>
                  <a:schemeClr val="bg1"/>
                </a:solidFill>
              </a:rPr>
              <a:t>房價的空間自相關</a:t>
            </a:r>
          </a:p>
        </p:txBody>
      </p:sp>
      <p:sp>
        <p:nvSpPr>
          <p:cNvPr id="17" name="文字方塊 15">
            <a:extLst>
              <a:ext uri="{FF2B5EF4-FFF2-40B4-BE49-F238E27FC236}">
                <a16:creationId xmlns:a16="http://schemas.microsoft.com/office/drawing/2014/main" id="{F4976C5F-F53E-4DC3-B62F-6A627DF9E3D6}"/>
              </a:ext>
            </a:extLst>
          </p:cNvPr>
          <p:cNvSpPr txBox="1"/>
          <p:nvPr/>
        </p:nvSpPr>
        <p:spPr>
          <a:xfrm>
            <a:off x="6506448" y="3795301"/>
            <a:ext cx="8002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理解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原因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文字方塊 15">
            <a:extLst>
              <a:ext uri="{FF2B5EF4-FFF2-40B4-BE49-F238E27FC236}">
                <a16:creationId xmlns:a16="http://schemas.microsoft.com/office/drawing/2014/main" id="{C4FFC023-A130-4275-B9BE-20801E1E01FE}"/>
              </a:ext>
            </a:extLst>
          </p:cNvPr>
          <p:cNvSpPr txBox="1"/>
          <p:nvPr/>
        </p:nvSpPr>
        <p:spPr>
          <a:xfrm>
            <a:off x="5192239" y="3114406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觀察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>
                <a:solidFill>
                  <a:schemeClr val="bg1"/>
                </a:solidFill>
              </a:rPr>
              <a:t>現象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文字方塊 15">
            <a:extLst>
              <a:ext uri="{FF2B5EF4-FFF2-40B4-BE49-F238E27FC236}">
                <a16:creationId xmlns:a16="http://schemas.microsoft.com/office/drawing/2014/main" id="{102FE324-D526-4998-A6DB-2BA485921268}"/>
              </a:ext>
            </a:extLst>
          </p:cNvPr>
          <p:cNvSpPr txBox="1"/>
          <p:nvPr/>
        </p:nvSpPr>
        <p:spPr>
          <a:xfrm>
            <a:off x="5981451" y="2130279"/>
            <a:ext cx="697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</a:rPr>
              <a:t>發想</a:t>
            </a:r>
          </a:p>
          <a:p>
            <a:r>
              <a:rPr lang="zh-CN" altLang="en-US" sz="2000" b="1" dirty="0">
                <a:solidFill>
                  <a:schemeClr val="bg1"/>
                </a:solidFill>
              </a:rPr>
              <a:t>假說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6">
            <a:extLst>
              <a:ext uri="{FF2B5EF4-FFF2-40B4-BE49-F238E27FC236}">
                <a16:creationId xmlns:a16="http://schemas.microsoft.com/office/drawing/2014/main" id="{7575471A-29BE-4E83-8A6D-D34FF6FAF6B9}"/>
              </a:ext>
            </a:extLst>
          </p:cNvPr>
          <p:cNvSpPr txBox="1">
            <a:spLocks/>
          </p:cNvSpPr>
          <p:nvPr/>
        </p:nvSpPr>
        <p:spPr bwMode="auto">
          <a:xfrm>
            <a:off x="839787" y="1501715"/>
            <a:ext cx="1051242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itchFamily="2" charset="0"/>
                <a:ea typeface="微软雅黑 Light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itchFamily="2" charset="0"/>
                <a:ea typeface="微软雅黑 Light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itchFamily="2" charset="0"/>
                <a:ea typeface="微软雅黑 Light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itchFamily="2" charset="0"/>
                <a:ea typeface="微软雅黑 Light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itchFamily="2" charset="0"/>
                <a:ea typeface="微软雅黑 Light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itchFamily="2" charset="0"/>
                <a:ea typeface="微软雅黑 Light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itchFamily="2" charset="0"/>
                <a:ea typeface="微软雅黑 Light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Segoe UI Light" pitchFamily="2" charset="0"/>
                <a:ea typeface="微软雅黑 Light" pitchFamily="2" charset="-122"/>
              </a:defRPr>
            </a:lvl9pPr>
          </a:lstStyle>
          <a:p>
            <a:pPr algn="ctr" eaLnBrk="1" hangingPunct="1">
              <a:buFontTx/>
            </a:pPr>
            <a:r>
              <a:rPr lang="en-US" altLang="zh-TW" sz="6000" b="1" kern="0" dirty="0">
                <a:solidFill>
                  <a:schemeClr val="bg1"/>
                </a:solidFill>
              </a:rPr>
              <a:t>THANK YOU. </a:t>
            </a:r>
          </a:p>
        </p:txBody>
      </p:sp>
      <p:sp>
        <p:nvSpPr>
          <p:cNvPr id="4" name="文本框 12">
            <a:extLst>
              <a:ext uri="{FF2B5EF4-FFF2-40B4-BE49-F238E27FC236}">
                <a16:creationId xmlns:a16="http://schemas.microsoft.com/office/drawing/2014/main" id="{56E86D3F-B61A-4CC2-B109-795CA86B5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5101" y="2952690"/>
            <a:ext cx="482179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chemeClr val="bg1"/>
                </a:solidFill>
              </a:rPr>
              <a:t>https://annieliao.shinyapps.io/Final_Project/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1922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/>
              <a:t>發想假說</a:t>
            </a:r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Hypothesis  Hypothesis  Hypothesis</a:t>
            </a:r>
            <a:r>
              <a:rPr lang="zh-CN" altLang="en-US" sz="1400" dirty="0">
                <a:solidFill>
                  <a:srgbClr val="BFBFBF"/>
                </a:solidFill>
              </a:rPr>
              <a:t>  </a:t>
            </a:r>
            <a:r>
              <a:rPr lang="en-US" altLang="zh-CN" sz="1400" dirty="0">
                <a:solidFill>
                  <a:srgbClr val="BFBFBF"/>
                </a:solidFill>
              </a:rPr>
              <a:t>Hypothesis</a:t>
            </a:r>
            <a:r>
              <a:rPr lang="zh-CN" altLang="en-US" sz="1400" dirty="0">
                <a:solidFill>
                  <a:srgbClr val="BFBFBF"/>
                </a:solidFill>
              </a:rPr>
              <a:t>  </a:t>
            </a:r>
            <a:r>
              <a:rPr lang="en-US" altLang="zh-CN" sz="1400" dirty="0">
                <a:solidFill>
                  <a:srgbClr val="BFBFBF"/>
                </a:solidFill>
              </a:rPr>
              <a:t>Hypothesis  Hypothesis  Hypothesis  Hypothesis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sp>
        <p:nvSpPr>
          <p:cNvPr id="16388" name="圆角矩形 3"/>
          <p:cNvSpPr>
            <a:spLocks noChangeAspect="1" noChangeArrowheads="1"/>
          </p:cNvSpPr>
          <p:nvPr/>
        </p:nvSpPr>
        <p:spPr bwMode="auto">
          <a:xfrm>
            <a:off x="838200" y="3694014"/>
            <a:ext cx="539751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6389" name="圆角矩形 4"/>
          <p:cNvSpPr>
            <a:spLocks noChangeAspect="1" noChangeArrowheads="1"/>
          </p:cNvSpPr>
          <p:nvPr/>
        </p:nvSpPr>
        <p:spPr bwMode="auto">
          <a:xfrm>
            <a:off x="838200" y="5181567"/>
            <a:ext cx="539751" cy="541338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6391" name="文本框 7"/>
          <p:cNvSpPr txBox="1">
            <a:spLocks noChangeArrowheads="1"/>
          </p:cNvSpPr>
          <p:nvPr/>
        </p:nvSpPr>
        <p:spPr bwMode="auto">
          <a:xfrm>
            <a:off x="1528755" y="3692426"/>
            <a:ext cx="54505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chemeClr val="accent2"/>
                </a:solidFill>
              </a:rPr>
              <a:t>假說 </a:t>
            </a:r>
            <a:r>
              <a:rPr lang="en-US" altLang="zh-TW" dirty="0">
                <a:solidFill>
                  <a:schemeClr val="accent2"/>
                </a:solidFill>
              </a:rPr>
              <a:t>1</a:t>
            </a:r>
            <a:r>
              <a:rPr lang="zh-TW" altLang="en-US" dirty="0">
                <a:solidFill>
                  <a:schemeClr val="accent2"/>
                </a:solidFill>
              </a:rPr>
              <a:t>：鄰近房價會互相影響，存在空間外溢效果。</a:t>
            </a:r>
          </a:p>
        </p:txBody>
      </p:sp>
      <p:sp>
        <p:nvSpPr>
          <p:cNvPr id="16392" name="文本框 8"/>
          <p:cNvSpPr txBox="1">
            <a:spLocks noChangeArrowheads="1"/>
          </p:cNvSpPr>
          <p:nvPr/>
        </p:nvSpPr>
        <p:spPr bwMode="auto">
          <a:xfrm>
            <a:off x="1528755" y="4060735"/>
            <a:ext cx="10020949" cy="78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0"/>
              </a:spcAft>
            </a:pPr>
            <a:r>
              <a:rPr lang="zh-TW" altLang="en-US" sz="1600" dirty="0"/>
              <a:t>以哈特福德、洛杉磯等中心城市的房價，建構含空間變數的計量模型，結果發現：</a:t>
            </a:r>
          </a:p>
          <a:p>
            <a:pPr eaLnBrk="1" hangingPunct="1">
              <a:lnSpc>
                <a:spcPct val="150000"/>
              </a:lnSpc>
              <a:spcAft>
                <a:spcPts val="0"/>
              </a:spcAft>
            </a:pPr>
            <a:r>
              <a:rPr lang="zh-TW" altLang="en-US" sz="1600" dirty="0"/>
              <a:t>      中心城市房價的波動逐漸向周邊地區擴散，房價存在空間外溢效果。</a:t>
            </a:r>
            <a:r>
              <a:rPr lang="en-US" altLang="zh-TW" sz="1600" dirty="0"/>
              <a:t>(Clapp and Tirtiroglu 1994)</a:t>
            </a:r>
            <a:endParaRPr lang="zh-CN" altLang="en-US" sz="1600" dirty="0"/>
          </a:p>
        </p:txBody>
      </p:sp>
      <p:sp>
        <p:nvSpPr>
          <p:cNvPr id="16393" name="文本框 9"/>
          <p:cNvSpPr txBox="1">
            <a:spLocks noChangeArrowheads="1"/>
          </p:cNvSpPr>
          <p:nvPr/>
        </p:nvSpPr>
        <p:spPr bwMode="auto">
          <a:xfrm>
            <a:off x="1528755" y="5181567"/>
            <a:ext cx="61430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dirty="0">
                <a:solidFill>
                  <a:srgbClr val="354B5E"/>
                </a:solidFill>
              </a:rPr>
              <a:t>假說 </a:t>
            </a:r>
            <a:r>
              <a:rPr lang="en-US" altLang="zh-TW" dirty="0">
                <a:solidFill>
                  <a:srgbClr val="354B5E"/>
                </a:solidFill>
              </a:rPr>
              <a:t>2</a:t>
            </a:r>
            <a:r>
              <a:rPr lang="zh-TW" altLang="en-US" dirty="0">
                <a:solidFill>
                  <a:srgbClr val="354B5E"/>
                </a:solidFill>
              </a:rPr>
              <a:t>：房價與所處地區條件有關，不存在空間外溢效果。</a:t>
            </a:r>
            <a:endParaRPr lang="zh-CN" altLang="en-US" dirty="0">
              <a:solidFill>
                <a:srgbClr val="354B5E"/>
              </a:solidFill>
            </a:endParaRPr>
          </a:p>
        </p:txBody>
      </p:sp>
      <p:pic>
        <p:nvPicPr>
          <p:cNvPr id="24" name="圖片 15">
            <a:extLst>
              <a:ext uri="{FF2B5EF4-FFF2-40B4-BE49-F238E27FC236}">
                <a16:creationId xmlns:a16="http://schemas.microsoft.com/office/drawing/2014/main" id="{AD481F1D-9C9D-4848-BE88-AA057024F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3" r="21311" b="62095"/>
          <a:stretch/>
        </p:blipFill>
        <p:spPr>
          <a:xfrm>
            <a:off x="7985805" y="1444625"/>
            <a:ext cx="3563899" cy="25883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E0E726-F40E-4252-96DD-09372A89BB3C}"/>
              </a:ext>
            </a:extLst>
          </p:cNvPr>
          <p:cNvSpPr/>
          <p:nvPr/>
        </p:nvSpPr>
        <p:spPr>
          <a:xfrm>
            <a:off x="838200" y="1809750"/>
            <a:ext cx="5182829" cy="351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14000"/>
              </a:lnSpc>
              <a:spcAft>
                <a:spcPts val="1000"/>
              </a:spcAft>
            </a:pPr>
            <a:r>
              <a:rPr lang="zh-TW" altLang="en-US" sz="1600" dirty="0"/>
              <a:t>住宅用地地租：離市中心越近，價格越高 </a:t>
            </a:r>
            <a:r>
              <a:rPr lang="en-US" altLang="zh-TW" sz="1600" dirty="0"/>
              <a:t>(Alonso 1964)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C3D7105-2EC7-4B3E-B2B6-EF4E9EAA0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539229" y="5574914"/>
            <a:ext cx="53206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b="1" dirty="0"/>
              <a:t>研究區：北部地區（局部台北市、新北市範圍）</a:t>
            </a:r>
            <a:endParaRPr lang="en-US" altLang="zh-TW" b="1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b="1" dirty="0"/>
              <a:t>房價：每坪價格</a:t>
            </a:r>
            <a:endParaRPr lang="en-US" altLang="zh-TW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TW" altLang="en-US" sz="3600" dirty="0"/>
              <a:t>房子的空間分布特徵</a:t>
            </a:r>
            <a:endParaRPr lang="zh-CN" altLang="en-US" sz="3600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Sample Data  Sample Data  Sample Data  Sample Data  Sample Data  Sample Data  Sample Data  Sample Data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sp>
        <p:nvSpPr>
          <p:cNvPr id="16388" name="圆角矩形 3"/>
          <p:cNvSpPr>
            <a:spLocks noChangeAspect="1" noChangeArrowheads="1"/>
          </p:cNvSpPr>
          <p:nvPr/>
        </p:nvSpPr>
        <p:spPr bwMode="auto">
          <a:xfrm>
            <a:off x="838200" y="2177350"/>
            <a:ext cx="539751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6389" name="圆角矩形 4"/>
          <p:cNvSpPr>
            <a:spLocks noChangeAspect="1" noChangeArrowheads="1"/>
          </p:cNvSpPr>
          <p:nvPr/>
        </p:nvSpPr>
        <p:spPr bwMode="auto">
          <a:xfrm>
            <a:off x="838200" y="3664903"/>
            <a:ext cx="539751" cy="541338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6391" name="文本框 7"/>
          <p:cNvSpPr txBox="1">
            <a:spLocks noChangeArrowheads="1"/>
          </p:cNvSpPr>
          <p:nvPr/>
        </p:nvSpPr>
        <p:spPr bwMode="auto">
          <a:xfrm>
            <a:off x="1528755" y="2175762"/>
            <a:ext cx="29546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sz="2400" dirty="0">
                <a:solidFill>
                  <a:schemeClr val="accent2"/>
                </a:solidFill>
              </a:rPr>
              <a:t>房屋周邊的生活機能</a:t>
            </a:r>
          </a:p>
          <a:p>
            <a:pPr eaLnBrk="1" hangingPunct="1"/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16392" name="文本框 8"/>
          <p:cNvSpPr txBox="1">
            <a:spLocks noChangeArrowheads="1"/>
          </p:cNvSpPr>
          <p:nvPr/>
        </p:nvSpPr>
        <p:spPr bwMode="auto">
          <a:xfrm>
            <a:off x="1528754" y="2567826"/>
            <a:ext cx="1002094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高／低租金的房屋 </a:t>
            </a:r>
            <a:r>
              <a:rPr lang="en-US" altLang="zh-TW" sz="1600" dirty="0"/>
              <a:t>vs. </a:t>
            </a:r>
            <a:r>
              <a:rPr lang="zh-TW" altLang="en-US" sz="1600" dirty="0"/>
              <a:t>生活設施</a:t>
            </a:r>
            <a:endParaRPr lang="en-US" altLang="zh-TW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600" dirty="0"/>
              <a:t>Bivariate clustering – F function</a:t>
            </a:r>
          </a:p>
        </p:txBody>
      </p:sp>
      <p:sp>
        <p:nvSpPr>
          <p:cNvPr id="16393" name="文本框 9"/>
          <p:cNvSpPr txBox="1">
            <a:spLocks noChangeArrowheads="1"/>
          </p:cNvSpPr>
          <p:nvPr/>
        </p:nvSpPr>
        <p:spPr bwMode="auto">
          <a:xfrm>
            <a:off x="1528754" y="3704739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sz="2400" dirty="0">
                <a:solidFill>
                  <a:srgbClr val="354B5E"/>
                </a:solidFill>
              </a:rPr>
              <a:t>房價的空間自相關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4022AE95-B16A-42A3-9C9D-CA73899C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296" y="4127956"/>
            <a:ext cx="10020949" cy="78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600" dirty="0"/>
              <a:t>Global: Moran’s I statistic \ Moran scatter plot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600" dirty="0"/>
              <a:t>Local : LISA map \ Local G* \ Cluster map</a:t>
            </a:r>
          </a:p>
        </p:txBody>
      </p:sp>
      <p:pic>
        <p:nvPicPr>
          <p:cNvPr id="27" name="圖片 9">
            <a:extLst>
              <a:ext uri="{FF2B5EF4-FFF2-40B4-BE49-F238E27FC236}">
                <a16:creationId xmlns:a16="http://schemas.microsoft.com/office/drawing/2014/main" id="{AFA51C98-DA3D-4944-80E8-08997808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129" y="1924974"/>
            <a:ext cx="3907413" cy="1161839"/>
          </a:xfrm>
          <a:prstGeom prst="rect">
            <a:avLst/>
          </a:prstGeom>
        </p:spPr>
      </p:pic>
      <p:pic>
        <p:nvPicPr>
          <p:cNvPr id="28" name="圖片 7">
            <a:extLst>
              <a:ext uri="{FF2B5EF4-FFF2-40B4-BE49-F238E27FC236}">
                <a16:creationId xmlns:a16="http://schemas.microsoft.com/office/drawing/2014/main" id="{299245F8-AC3C-43DD-949A-3282E893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2" y="1924974"/>
            <a:ext cx="2182129" cy="2434410"/>
          </a:xfrm>
          <a:prstGeom prst="rect">
            <a:avLst/>
          </a:prstGeom>
        </p:spPr>
      </p:pic>
      <p:pic>
        <p:nvPicPr>
          <p:cNvPr id="29" name="圖片 8">
            <a:extLst>
              <a:ext uri="{FF2B5EF4-FFF2-40B4-BE49-F238E27FC236}">
                <a16:creationId xmlns:a16="http://schemas.microsoft.com/office/drawing/2014/main" id="{A943E34F-6DE9-4DBF-A179-44DDF6FA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359383"/>
            <a:ext cx="2182129" cy="638273"/>
          </a:xfrm>
          <a:prstGeom prst="rect">
            <a:avLst/>
          </a:prstGeom>
        </p:spPr>
      </p:pic>
      <p:pic>
        <p:nvPicPr>
          <p:cNvPr id="30" name="圖片 4">
            <a:extLst>
              <a:ext uri="{FF2B5EF4-FFF2-40B4-BE49-F238E27FC236}">
                <a16:creationId xmlns:a16="http://schemas.microsoft.com/office/drawing/2014/main" id="{9BCD9FE3-E866-4A40-BD86-8B44FC075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129" y="3086812"/>
            <a:ext cx="3905477" cy="31273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59E2BF72-C833-4E82-A2F3-627FEA785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9AF7249-7DA9-473D-96D7-2BE884C2FEE4}"/>
              </a:ext>
            </a:extLst>
          </p:cNvPr>
          <p:cNvSpPr/>
          <p:nvPr/>
        </p:nvSpPr>
        <p:spPr bwMode="auto">
          <a:xfrm>
            <a:off x="2326456" y="-17564"/>
            <a:ext cx="4212772" cy="339576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82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TW" sz="3600" b="1" dirty="0"/>
              <a:t>1. </a:t>
            </a:r>
            <a:r>
              <a:rPr lang="zh-TW" altLang="en-US" sz="3600" b="1" dirty="0"/>
              <a:t>房屋周邊的生活機能</a:t>
            </a:r>
            <a:endParaRPr lang="zh-CN" altLang="en-US" sz="3600" b="1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Sample Data  Sample Data  Sample Data  Sample Data  Sample Data  Sample Data  Sample Data  Sample Data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sp>
        <p:nvSpPr>
          <p:cNvPr id="16388" name="圆角矩形 3"/>
          <p:cNvSpPr>
            <a:spLocks noChangeAspect="1" noChangeArrowheads="1"/>
          </p:cNvSpPr>
          <p:nvPr/>
        </p:nvSpPr>
        <p:spPr bwMode="auto">
          <a:xfrm>
            <a:off x="838200" y="1925425"/>
            <a:ext cx="539751" cy="5397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1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6389" name="圆角矩形 4"/>
          <p:cNvSpPr>
            <a:spLocks noChangeAspect="1" noChangeArrowheads="1"/>
          </p:cNvSpPr>
          <p:nvPr/>
        </p:nvSpPr>
        <p:spPr bwMode="auto">
          <a:xfrm>
            <a:off x="838200" y="3412978"/>
            <a:ext cx="539751" cy="541338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800" dirty="0">
                <a:solidFill>
                  <a:srgbClr val="FFFFFF"/>
                </a:solidFill>
              </a:rPr>
              <a:t>2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6391" name="文本框 7"/>
          <p:cNvSpPr txBox="1">
            <a:spLocks noChangeArrowheads="1"/>
          </p:cNvSpPr>
          <p:nvPr/>
        </p:nvSpPr>
        <p:spPr bwMode="auto">
          <a:xfrm>
            <a:off x="1528755" y="1923837"/>
            <a:ext cx="11079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sz="2400" dirty="0">
                <a:solidFill>
                  <a:schemeClr val="accent2"/>
                </a:solidFill>
              </a:rPr>
              <a:t>租屋：</a:t>
            </a:r>
          </a:p>
          <a:p>
            <a:pPr eaLnBrk="1" hangingPunct="1"/>
            <a:endParaRPr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16392" name="文本框 8"/>
          <p:cNvSpPr txBox="1">
            <a:spLocks noChangeArrowheads="1"/>
          </p:cNvSpPr>
          <p:nvPr/>
        </p:nvSpPr>
        <p:spPr bwMode="auto">
          <a:xfrm>
            <a:off x="1528755" y="2292146"/>
            <a:ext cx="10020949" cy="785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租金高的房子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租金低的房子</a:t>
            </a:r>
          </a:p>
        </p:txBody>
      </p:sp>
      <p:sp>
        <p:nvSpPr>
          <p:cNvPr id="16393" name="文本框 9"/>
          <p:cNvSpPr txBox="1">
            <a:spLocks noChangeArrowheads="1"/>
          </p:cNvSpPr>
          <p:nvPr/>
        </p:nvSpPr>
        <p:spPr bwMode="auto">
          <a:xfrm>
            <a:off x="1528755" y="3412978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TW" altLang="en-US" sz="2400" dirty="0">
                <a:solidFill>
                  <a:srgbClr val="354B5E"/>
                </a:solidFill>
              </a:rPr>
              <a:t>周邊設施：</a:t>
            </a:r>
          </a:p>
        </p:txBody>
      </p:sp>
      <p:sp>
        <p:nvSpPr>
          <p:cNvPr id="15" name="文本框 8">
            <a:extLst>
              <a:ext uri="{FF2B5EF4-FFF2-40B4-BE49-F238E27FC236}">
                <a16:creationId xmlns:a16="http://schemas.microsoft.com/office/drawing/2014/main" id="{4022AE95-B16A-42A3-9C9D-CA73899C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55" y="3980513"/>
            <a:ext cx="1002094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BD0026"/>
                </a:solidFill>
              </a:rPr>
              <a:t>車站：火車站</a:t>
            </a:r>
            <a:r>
              <a:rPr lang="zh-TW" altLang="en-US" sz="1600" b="1" dirty="0"/>
              <a:t>、</a:t>
            </a:r>
            <a:r>
              <a:rPr lang="zh-TW" altLang="en-US" sz="1600" b="1" dirty="0">
                <a:solidFill>
                  <a:srgbClr val="BD0026"/>
                </a:solidFill>
              </a:rPr>
              <a:t>捷運站</a:t>
            </a:r>
            <a:endParaRPr lang="en-US" altLang="zh-TW" sz="1600" b="1" dirty="0">
              <a:solidFill>
                <a:srgbClr val="BD002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BD0026"/>
                </a:solidFill>
              </a:rPr>
              <a:t>休閒設施，如書店、百貨公司</a:t>
            </a:r>
            <a:endParaRPr lang="en-US" altLang="zh-TW" sz="1600" b="1" dirty="0">
              <a:solidFill>
                <a:srgbClr val="BD002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BD0026"/>
                </a:solidFill>
              </a:rPr>
              <a:t>公園</a:t>
            </a:r>
            <a:endParaRPr lang="en-US" altLang="zh-TW" sz="1600" b="1" dirty="0">
              <a:solidFill>
                <a:srgbClr val="BD002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600" b="1" dirty="0">
              <a:solidFill>
                <a:srgbClr val="BD002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225EA8"/>
                </a:solidFill>
              </a:rPr>
              <a:t>車站：公車站</a:t>
            </a:r>
            <a:r>
              <a:rPr lang="zh-TW" altLang="en-US" sz="1600" b="1" dirty="0">
                <a:solidFill>
                  <a:srgbClr val="BD0026"/>
                </a:solidFill>
              </a:rPr>
              <a:t> </a:t>
            </a:r>
            <a:endParaRPr lang="en-US" altLang="zh-TW" sz="1600" b="1" dirty="0">
              <a:solidFill>
                <a:srgbClr val="BD002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225EA8"/>
                </a:solidFill>
              </a:rPr>
              <a:t>便利商店</a:t>
            </a:r>
            <a:endParaRPr lang="en-US" altLang="zh-TW" sz="1600" b="1" dirty="0">
              <a:solidFill>
                <a:srgbClr val="225EA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225EA8"/>
                </a:solidFill>
              </a:rPr>
              <a:t>醫院</a:t>
            </a:r>
            <a:endParaRPr lang="en-US" altLang="zh-TW" sz="1600" b="1" dirty="0">
              <a:solidFill>
                <a:srgbClr val="225EA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225EA8"/>
                </a:solidFill>
              </a:rPr>
              <a:t>學校</a:t>
            </a:r>
            <a:endParaRPr lang="en-US" altLang="zh-TW" sz="1600" b="1" dirty="0">
              <a:solidFill>
                <a:srgbClr val="225EA8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b="1" dirty="0">
                <a:solidFill>
                  <a:srgbClr val="225EA8"/>
                </a:solidFill>
              </a:rPr>
              <a:t>社區活動中心</a:t>
            </a:r>
            <a:endParaRPr lang="en-US" altLang="zh-TW" sz="1600" b="1" dirty="0">
              <a:solidFill>
                <a:srgbClr val="225EA8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D328C3E-A817-4463-B7ED-BC7D3795C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72C5F1A-16D7-4729-83A9-96FDD2142BE7}"/>
              </a:ext>
            </a:extLst>
          </p:cNvPr>
          <p:cNvSpPr/>
          <p:nvPr/>
        </p:nvSpPr>
        <p:spPr bwMode="auto">
          <a:xfrm>
            <a:off x="2309738" y="-34071"/>
            <a:ext cx="2111829" cy="349812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848" y="1403633"/>
            <a:ext cx="4129694" cy="5454367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945440" y="4091751"/>
            <a:ext cx="2262158" cy="369332"/>
          </a:xfrm>
          <a:prstGeom prst="rect">
            <a:avLst/>
          </a:prstGeom>
          <a:solidFill>
            <a:srgbClr val="BD0026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更群聚於高房價房子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4945440" y="5504878"/>
            <a:ext cx="2262158" cy="369332"/>
          </a:xfrm>
          <a:prstGeom prst="rect">
            <a:avLst/>
          </a:prstGeom>
          <a:solidFill>
            <a:srgbClr val="225EA8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更群聚於低房價房子</a:t>
            </a:r>
          </a:p>
        </p:txBody>
      </p:sp>
    </p:spTree>
    <p:extLst>
      <p:ext uri="{BB962C8B-B14F-4D97-AF65-F5344CB8AC3E}">
        <p14:creationId xmlns:p14="http://schemas.microsoft.com/office/powerpoint/2010/main" val="32073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D328C3E-A817-4463-B7ED-BC7D3795C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72C5F1A-16D7-4729-83A9-96FDD2142BE7}"/>
              </a:ext>
            </a:extLst>
          </p:cNvPr>
          <p:cNvSpPr/>
          <p:nvPr/>
        </p:nvSpPr>
        <p:spPr bwMode="auto">
          <a:xfrm>
            <a:off x="2309738" y="-34071"/>
            <a:ext cx="2111829" cy="349812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52968" y="1128733"/>
            <a:ext cx="12079605" cy="5598538"/>
            <a:chOff x="26126" y="730824"/>
            <a:chExt cx="12079605" cy="5598538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26" y="730824"/>
              <a:ext cx="12079605" cy="5598538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26126" y="1389127"/>
              <a:ext cx="2129245" cy="509451"/>
            </a:xfrm>
            <a:prstGeom prst="rect">
              <a:avLst/>
            </a:prstGeom>
            <a:noFill/>
            <a:ln w="5715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-6457" y="872197"/>
            <a:ext cx="12041904" cy="5985803"/>
            <a:chOff x="26126" y="929755"/>
            <a:chExt cx="11770346" cy="5653925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5"/>
            <a:srcRect b="1524"/>
            <a:stretch/>
          </p:blipFill>
          <p:spPr>
            <a:xfrm>
              <a:off x="26126" y="929755"/>
              <a:ext cx="11770346" cy="5653925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994264" y="1516286"/>
              <a:ext cx="1676400" cy="509451"/>
            </a:xfrm>
            <a:prstGeom prst="rect">
              <a:avLst/>
            </a:prstGeom>
            <a:noFill/>
            <a:ln w="57150">
              <a:solidFill>
                <a:srgbClr val="FF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10468057" y="516708"/>
            <a:ext cx="1600658" cy="461665"/>
          </a:xfrm>
          <a:prstGeom prst="rect">
            <a:avLst/>
          </a:prstGeom>
          <a:solidFill>
            <a:srgbClr val="BD00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Shiny app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5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TW" sz="3600" b="1" dirty="0"/>
              <a:t>2. </a:t>
            </a:r>
            <a:r>
              <a:rPr lang="zh-TW" altLang="en-US" sz="3600" b="1" dirty="0"/>
              <a:t>房價的空間自相關</a:t>
            </a:r>
            <a:endParaRPr lang="zh-CN" altLang="en-US" sz="3600" b="1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Sample Data  Sample Data  Sample Data  Sample Data  Sample Data  Sample Data  Sample Data  Sample Data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pic>
        <p:nvPicPr>
          <p:cNvPr id="14" name="圖片 4">
            <a:extLst>
              <a:ext uri="{FF2B5EF4-FFF2-40B4-BE49-F238E27FC236}">
                <a16:creationId xmlns:a16="http://schemas.microsoft.com/office/drawing/2014/main" id="{71044F09-0F73-4C43-9F1F-7CBA3797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437" y="1494004"/>
            <a:ext cx="6432482" cy="5150914"/>
          </a:xfrm>
          <a:prstGeom prst="rect">
            <a:avLst/>
          </a:prstGeom>
        </p:spPr>
      </p:pic>
      <p:pic>
        <p:nvPicPr>
          <p:cNvPr id="18" name="圖片 5">
            <a:extLst>
              <a:ext uri="{FF2B5EF4-FFF2-40B4-BE49-F238E27FC236}">
                <a16:creationId xmlns:a16="http://schemas.microsoft.com/office/drawing/2014/main" id="{D741604E-2DB2-48C0-A3C0-C0AF0D08C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52" y="1496292"/>
            <a:ext cx="3930747" cy="517064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F64DFAAD-2173-4E9A-B671-8F8B1F2B8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9B068F0-60EB-4F23-B5C6-FD9CF8C7DCE1}"/>
              </a:ext>
            </a:extLst>
          </p:cNvPr>
          <p:cNvSpPr/>
          <p:nvPr/>
        </p:nvSpPr>
        <p:spPr bwMode="auto">
          <a:xfrm>
            <a:off x="4357844" y="-34066"/>
            <a:ext cx="2111829" cy="349812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728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 eaLnBrk="1" hangingPunct="1"/>
            <a:r>
              <a:rPr lang="en-US" altLang="zh-TW" sz="3600" b="1" dirty="0"/>
              <a:t>2. </a:t>
            </a:r>
            <a:r>
              <a:rPr lang="zh-TW" altLang="en-US" sz="3600" b="1" dirty="0"/>
              <a:t>房價的空間自相關</a:t>
            </a:r>
            <a:endParaRPr lang="zh-CN" altLang="en-US" sz="3600" b="1" dirty="0"/>
          </a:p>
        </p:txBody>
      </p:sp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Sample Data  Sample Data  Sample Data  Sample Data  Sample Data  Sample Data  Sample Data  Sample Data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pic>
        <p:nvPicPr>
          <p:cNvPr id="8" name="圖片 5">
            <a:extLst>
              <a:ext uri="{FF2B5EF4-FFF2-40B4-BE49-F238E27FC236}">
                <a16:creationId xmlns:a16="http://schemas.microsoft.com/office/drawing/2014/main" id="{0C677AFA-2A52-4B0D-A9C2-64711C1FB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86784"/>
            <a:ext cx="5434204" cy="4316826"/>
          </a:xfrm>
          <a:prstGeom prst="rect">
            <a:avLst/>
          </a:prstGeom>
        </p:spPr>
      </p:pic>
      <p:pic>
        <p:nvPicPr>
          <p:cNvPr id="9" name="圖片 6">
            <a:extLst>
              <a:ext uri="{FF2B5EF4-FFF2-40B4-BE49-F238E27FC236}">
                <a16:creationId xmlns:a16="http://schemas.microsoft.com/office/drawing/2014/main" id="{E5C88425-B8CC-4C84-B8B5-047C0F29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796" y="2192151"/>
            <a:ext cx="5434204" cy="4306091"/>
          </a:xfrm>
          <a:prstGeom prst="rect">
            <a:avLst/>
          </a:prstGeom>
        </p:spPr>
      </p:pic>
      <p:sp>
        <p:nvSpPr>
          <p:cNvPr id="10" name="圆角矩形 3">
            <a:extLst>
              <a:ext uri="{FF2B5EF4-FFF2-40B4-BE49-F238E27FC236}">
                <a16:creationId xmlns:a16="http://schemas.microsoft.com/office/drawing/2014/main" id="{8B4FE576-21BD-4B1A-87DC-56FC32E5DF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1699505"/>
            <a:ext cx="402771" cy="40277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FFFF"/>
                </a:solidFill>
              </a:rPr>
              <a:t>1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5F1F7E45-A5AF-4A3C-B4E6-89B448D7A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0135" y="1712822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TW" dirty="0">
                <a:solidFill>
                  <a:schemeClr val="accent2"/>
                </a:solidFill>
              </a:rPr>
              <a:t>Local Moran’s I map</a:t>
            </a:r>
          </a:p>
        </p:txBody>
      </p:sp>
      <p:sp>
        <p:nvSpPr>
          <p:cNvPr id="13" name="圆角矩形 3">
            <a:extLst>
              <a:ext uri="{FF2B5EF4-FFF2-40B4-BE49-F238E27FC236}">
                <a16:creationId xmlns:a16="http://schemas.microsoft.com/office/drawing/2014/main" id="{7A8477EF-DA8F-447A-88D5-DE2275C502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57796" y="1719626"/>
            <a:ext cx="402771" cy="402770"/>
          </a:xfrm>
          <a:prstGeom prst="roundRect">
            <a:avLst>
              <a:gd name="adj" fmla="val 16667"/>
            </a:avLst>
          </a:prstGeom>
          <a:solidFill>
            <a:srgbClr val="354B5E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FFFF"/>
                </a:solidFill>
              </a:rPr>
              <a:t>2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7AD9F93A-8F2A-49E4-899D-CD79F0A2D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731" y="1732943"/>
            <a:ext cx="18724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354B5E"/>
                </a:solidFill>
              </a:rPr>
              <a:t>LISA cluster map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E9E937D-FC8C-423E-BB9C-458736337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9B068F0-60EB-4F23-B5C6-FD9CF8C7DCE1}"/>
              </a:ext>
            </a:extLst>
          </p:cNvPr>
          <p:cNvSpPr/>
          <p:nvPr/>
        </p:nvSpPr>
        <p:spPr bwMode="auto">
          <a:xfrm>
            <a:off x="4357844" y="-34066"/>
            <a:ext cx="2111829" cy="349812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11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EDEB0D-980D-45DD-BC96-2A7D96045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542" cy="6858000"/>
          </a:xfrm>
          <a:prstGeom prst="rect">
            <a:avLst/>
          </a:prstGeom>
        </p:spPr>
      </p:pic>
      <p:sp>
        <p:nvSpPr>
          <p:cNvPr id="16387" name="文本框 6"/>
          <p:cNvSpPr txBox="1">
            <a:spLocks noChangeArrowheads="1"/>
          </p:cNvSpPr>
          <p:nvPr/>
        </p:nvSpPr>
        <p:spPr bwMode="auto">
          <a:xfrm>
            <a:off x="838200" y="1109672"/>
            <a:ext cx="10515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Segoe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ts val="800"/>
              </a:spcAft>
            </a:pPr>
            <a:r>
              <a:rPr lang="en-US" altLang="zh-CN" sz="1400" dirty="0">
                <a:solidFill>
                  <a:srgbClr val="BFBFBF"/>
                </a:solidFill>
              </a:rPr>
              <a:t>Sample Data  Sample Data  Sample Data  Sample Data  Sample Data  Sample Data  Sample Data  Sample Data </a:t>
            </a:r>
            <a:endParaRPr lang="zh-CN" altLang="en-US" sz="1400" dirty="0">
              <a:solidFill>
                <a:srgbClr val="BFBFBF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E9E937D-FC8C-423E-BB9C-45873633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4015"/>
            <a:ext cx="12192000" cy="33975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26" y="1109672"/>
            <a:ext cx="11951889" cy="5617029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468057" y="516708"/>
            <a:ext cx="1600658" cy="461665"/>
          </a:xfrm>
          <a:prstGeom prst="rect">
            <a:avLst/>
          </a:prstGeom>
          <a:solidFill>
            <a:srgbClr val="BD002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Shiny app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B068F0-60EB-4F23-B5C6-FD9CF8C7DCE1}"/>
              </a:ext>
            </a:extLst>
          </p:cNvPr>
          <p:cNvSpPr/>
          <p:nvPr/>
        </p:nvSpPr>
        <p:spPr bwMode="auto">
          <a:xfrm>
            <a:off x="4357844" y="-34066"/>
            <a:ext cx="2111829" cy="349812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itchFamily="34" charset="0"/>
              <a:ea typeface="微软雅黑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109" y="2491447"/>
            <a:ext cx="3790950" cy="36195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0117" y="1662204"/>
            <a:ext cx="4928598" cy="50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第一PPT www.1ppt.com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1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第一PPT， www.1ppt.com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2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第一PPT  www.1ppt.com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3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第一PPT，www.1ppt.com 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4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第一PPT，www.1ppt.com    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75F77"/>
      </a:accent1>
      <a:accent2>
        <a:srgbClr val="D74B4B"/>
      </a:accent2>
      <a:accent3>
        <a:srgbClr val="FFFFFF"/>
      </a:accent3>
      <a:accent4>
        <a:srgbClr val="000000"/>
      </a:accent4>
      <a:accent5>
        <a:srgbClr val="B1B6BD"/>
      </a:accent5>
      <a:accent6>
        <a:srgbClr val="C34343"/>
      </a:accent6>
      <a:hlink>
        <a:srgbClr val="D74B4B"/>
      </a:hlink>
      <a:folHlink>
        <a:srgbClr val="869FB7"/>
      </a:folHlink>
    </a:clrScheme>
    <a:fontScheme name="6_Office 主题">
      <a:majorFont>
        <a:latin typeface="Segoe UI Light"/>
        <a:ea typeface="微软雅黑 Light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TW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egoe UI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75F77"/>
        </a:accent1>
        <a:accent2>
          <a:srgbClr val="D74B4B"/>
        </a:accent2>
        <a:accent3>
          <a:srgbClr val="FFFFFF"/>
        </a:accent3>
        <a:accent4>
          <a:srgbClr val="000000"/>
        </a:accent4>
        <a:accent5>
          <a:srgbClr val="B1B6BD"/>
        </a:accent5>
        <a:accent6>
          <a:srgbClr val="C34343"/>
        </a:accent6>
        <a:hlink>
          <a:srgbClr val="D74B4B"/>
        </a:hlink>
        <a:folHlink>
          <a:srgbClr val="869FB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</TotalTime>
  <Pages>0</Pages>
  <Words>1345</Words>
  <Characters>0</Characters>
  <Application>Microsoft Macintosh PowerPoint</Application>
  <DocSecurity>0</DocSecurity>
  <PresentationFormat>寬螢幕</PresentationFormat>
  <Lines>0</Lines>
  <Paragraphs>186</Paragraphs>
  <Slides>20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20</vt:i4>
      </vt:variant>
    </vt:vector>
  </HeadingPairs>
  <TitlesOfParts>
    <vt:vector size="32" baseType="lpstr">
      <vt:lpstr>微软雅黑 Light</vt:lpstr>
      <vt:lpstr>Segoe UI</vt:lpstr>
      <vt:lpstr>Segoe UI Light</vt:lpstr>
      <vt:lpstr>Arial</vt:lpstr>
      <vt:lpstr>Calibri</vt:lpstr>
      <vt:lpstr>Wingdings</vt:lpstr>
      <vt:lpstr>第一PPT，www.1ppt.com</vt:lpstr>
      <vt:lpstr>第一PPT www.1ppt.com</vt:lpstr>
      <vt:lpstr>第一PPT， www.1ppt.com</vt:lpstr>
      <vt:lpstr>第一PPT  www.1ppt.com</vt:lpstr>
      <vt:lpstr>第一PPT，www.1ppt.com </vt:lpstr>
      <vt:lpstr>第一PPT，www.1ppt.com    </vt:lpstr>
      <vt:lpstr>誰主導了租金？</vt:lpstr>
      <vt:lpstr>PowerPoint 簡報</vt:lpstr>
      <vt:lpstr>發想假說</vt:lpstr>
      <vt:lpstr>房子的空間分布特徵</vt:lpstr>
      <vt:lpstr>1. 房屋周邊的生活機能</vt:lpstr>
      <vt:lpstr>PowerPoint 簡報</vt:lpstr>
      <vt:lpstr>2. 房價的空間自相關</vt:lpstr>
      <vt:lpstr>2. 房價的空間自相關</vt:lpstr>
      <vt:lpstr>PowerPoint 簡報</vt:lpstr>
      <vt:lpstr>租屋房價的空間特徵…</vt:lpstr>
      <vt:lpstr>PowerPoint 簡報</vt:lpstr>
      <vt:lpstr>Methods: </vt:lpstr>
      <vt:lpstr>影響房價的可能因子</vt:lpstr>
      <vt:lpstr>PowerPoint 簡報</vt:lpstr>
      <vt:lpstr>點 Hierarchical Linear Model (HLM) </vt:lpstr>
      <vt:lpstr>點 Spatial Durbin Model (SDM)</vt:lpstr>
      <vt:lpstr>面 Linear Model</vt:lpstr>
      <vt:lpstr>面 Spatial Durbin Model (SDM)</vt:lpstr>
      <vt:lpstr>Summary</vt:lpstr>
      <vt:lpstr>PowerPoint 簡報</vt:lpstr>
    </vt:vector>
  </TitlesOfParts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灰色欧美商务</dc:title>
  <dc:creator>第一PPT</dc:creator>
  <cp:keywords>www.1ppt.com</cp:keywords>
  <cp:lastModifiedBy>Hao-Yu Liao</cp:lastModifiedBy>
  <cp:revision>114</cp:revision>
  <dcterms:created xsi:type="dcterms:W3CDTF">2014-05-23T07:15:45Z</dcterms:created>
  <dcterms:modified xsi:type="dcterms:W3CDTF">2020-06-25T13:56:05Z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2052-9.1.0.5108</vt:lpwstr>
  </property>
</Properties>
</file>